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7" r:id="rId5"/>
  </p:sldMasterIdLst>
  <p:sldIdLst>
    <p:sldId id="262" r:id="rId6"/>
    <p:sldId id="304" r:id="rId7"/>
    <p:sldId id="307" r:id="rId8"/>
    <p:sldId id="305" r:id="rId9"/>
    <p:sldId id="306" r:id="rId10"/>
    <p:sldId id="308" r:id="rId11"/>
    <p:sldId id="309" r:id="rId12"/>
    <p:sldId id="303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BD8F8-C08D-464B-A26F-71A2E263DAEF}" v="23" dt="2022-03-08T05:33:55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48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517045"/>
            <a:ext cx="10515600" cy="199755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2879934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525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30496"/>
            <a:ext cx="5181600" cy="45354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30496"/>
            <a:ext cx="5181600" cy="45354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4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1" y="1630496"/>
            <a:ext cx="3543300" cy="45354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7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5939"/>
            <a:ext cx="5181600" cy="38592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95939"/>
            <a:ext cx="5181600" cy="38592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28383"/>
            <a:ext cx="10515600" cy="667555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7055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75129"/>
            <a:ext cx="10515600" cy="10189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57193"/>
            <a:ext cx="5157787" cy="697509"/>
          </a:xfrm>
          <a:solidFill>
            <a:schemeClr val="accent2"/>
          </a:solidFill>
        </p:spPr>
        <p:txBody>
          <a:bodyPr anchor="ctr" anchorCtr="0"/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17789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557193"/>
            <a:ext cx="5183188" cy="697509"/>
          </a:xfrm>
          <a:solidFill>
            <a:schemeClr val="accent2"/>
          </a:solidFill>
        </p:spPr>
        <p:txBody>
          <a:bodyPr anchor="ctr" anchorCtr="0"/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317789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5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53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791486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2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492" y="4701211"/>
            <a:ext cx="7346674" cy="1325563"/>
          </a:xfrm>
        </p:spPr>
        <p:txBody>
          <a:bodyPr anchor="t"/>
          <a:lstStyle>
            <a:lvl1pPr algn="r"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492" y="1808922"/>
            <a:ext cx="7346674" cy="2733261"/>
          </a:xfrm>
        </p:spPr>
        <p:txBody>
          <a:bodyPr/>
          <a:lstStyle>
            <a:lvl1pPr marL="91440" indent="-45720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8197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9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520687"/>
            <a:ext cx="10515600" cy="775252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8730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2814"/>
            <a:ext cx="10515600" cy="648127"/>
          </a:xfrm>
        </p:spPr>
        <p:txBody>
          <a:bodyPr anchor="b"/>
          <a:lstStyle>
            <a:lvl1pPr algn="ctr">
              <a:defRPr sz="2800" b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1557758"/>
            <a:ext cx="10514012" cy="426308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0356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13545"/>
            <a:ext cx="10363200" cy="756005"/>
          </a:xfrm>
        </p:spPr>
        <p:txBody>
          <a:bodyPr anchor="t" anchorCtr="0"/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69550"/>
            <a:ext cx="10363200" cy="760868"/>
          </a:xfrm>
        </p:spPr>
        <p:txBody>
          <a:bodyPr anchor="t" anchorCtr="0"/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668826"/>
            <a:ext cx="10363200" cy="1125537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4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197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2085"/>
            <a:ext cx="10515600" cy="648127"/>
          </a:xfrm>
        </p:spPr>
        <p:txBody>
          <a:bodyPr/>
          <a:lstStyle>
            <a:lvl1pPr algn="ctr">
              <a:defRPr sz="2800" b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84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4354157" cy="1990799"/>
          </a:xfrm>
        </p:spPr>
        <p:txBody>
          <a:bodyPr anchor="b"/>
          <a:lstStyle>
            <a:lvl1pPr algn="ctr">
              <a:defRPr sz="2800" b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589322"/>
            <a:ext cx="4353500" cy="177828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5554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7115827" cy="1990799"/>
          </a:xfrm>
        </p:spPr>
        <p:txBody>
          <a:bodyPr anchor="b"/>
          <a:lstStyle>
            <a:lvl1pPr algn="ctr">
              <a:defRPr sz="3600" b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6" y="2589322"/>
            <a:ext cx="7114753" cy="177828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4600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3578" y="171483"/>
            <a:ext cx="6180221" cy="1325563"/>
          </a:xfrm>
        </p:spPr>
        <p:txBody>
          <a:bodyPr anchor="b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578" y="1631981"/>
            <a:ext cx="6180221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5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0814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621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4917" y="1686258"/>
            <a:ext cx="8242449" cy="3342941"/>
          </a:xfrm>
        </p:spPr>
        <p:txBody>
          <a:bodyPr/>
          <a:lstStyle>
            <a:lvl1pPr marL="91440" indent="-457200">
              <a:lnSpc>
                <a:spcPct val="110000"/>
              </a:lnSpc>
              <a:buNone/>
              <a:defRPr sz="36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2413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71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194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0690"/>
            <a:ext cx="10515600" cy="401262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271705"/>
            <a:ext cx="10515600" cy="629977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504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for 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93633"/>
            <a:ext cx="10363200" cy="756005"/>
          </a:xfrm>
        </p:spPr>
        <p:txBody>
          <a:bodyPr anchor="t" anchorCtr="0"/>
          <a:lstStyle>
            <a:lvl1pPr algn="ctr">
              <a:defRPr sz="20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2633583"/>
            <a:ext cx="10363200" cy="1125537"/>
          </a:xfrm>
        </p:spPr>
        <p:txBody>
          <a:bodyPr anchor="ctr"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4000" b="0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107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212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517045"/>
            <a:ext cx="10515600" cy="199755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2879934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814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517045"/>
            <a:ext cx="10515600" cy="199755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2879934"/>
            <a:ext cx="10515600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32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30496"/>
            <a:ext cx="5181600" cy="45354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30496"/>
            <a:ext cx="5181600" cy="4535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3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5939"/>
            <a:ext cx="5181600" cy="38592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95939"/>
            <a:ext cx="5181600" cy="3859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628383"/>
            <a:ext cx="10515600" cy="667555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570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08212"/>
            <a:ext cx="10515600" cy="7858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57193"/>
            <a:ext cx="5157787" cy="697509"/>
          </a:xfrm>
          <a:solidFill>
            <a:schemeClr val="accent2"/>
          </a:solidFill>
        </p:spPr>
        <p:txBody>
          <a:bodyPr anchor="ctr" anchorCtr="0"/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17789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557193"/>
            <a:ext cx="5183188" cy="697509"/>
          </a:xfrm>
          <a:solidFill>
            <a:schemeClr val="accent2"/>
          </a:solidFill>
        </p:spPr>
        <p:txBody>
          <a:bodyPr anchor="ctr" anchorCtr="0"/>
          <a:lstStyle>
            <a:lvl1pPr marL="0" indent="0"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317789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1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EA93388-86A5-2B4B-B53B-4411FE6419D7}"/>
              </a:ext>
            </a:extLst>
          </p:cNvPr>
          <p:cNvSpPr/>
          <p:nvPr userDrawn="1"/>
        </p:nvSpPr>
        <p:spPr>
          <a:xfrm>
            <a:off x="320040" y="321378"/>
            <a:ext cx="11551920" cy="24986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08212"/>
            <a:ext cx="10515600" cy="7858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2318" y="2956067"/>
            <a:ext cx="4015241" cy="697509"/>
          </a:xfrm>
          <a:noFill/>
        </p:spPr>
        <p:txBody>
          <a:bodyPr anchor="b" anchorCtr="0"/>
          <a:lstStyle>
            <a:lvl1pPr marL="0" indent="0" algn="ctr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2318" y="3716664"/>
            <a:ext cx="4015241" cy="2498686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24443" y="2956067"/>
            <a:ext cx="4035015" cy="697509"/>
          </a:xfrm>
          <a:noFill/>
        </p:spPr>
        <p:txBody>
          <a:bodyPr anchor="b" anchorCtr="0"/>
          <a:lstStyle>
            <a:lvl1pPr marL="0" indent="0" algn="ctr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24443" y="3716664"/>
            <a:ext cx="4035015" cy="2498686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878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20A27E-7574-4F47-A422-7886C224A773}"/>
              </a:ext>
            </a:extLst>
          </p:cNvPr>
          <p:cNvSpPr/>
          <p:nvPr userDrawn="1"/>
        </p:nvSpPr>
        <p:spPr>
          <a:xfrm>
            <a:off x="320040" y="321378"/>
            <a:ext cx="11551920" cy="24986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08212"/>
            <a:ext cx="10515600" cy="78589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2318" y="2956067"/>
            <a:ext cx="4015241" cy="697509"/>
          </a:xfrm>
          <a:noFill/>
        </p:spPr>
        <p:txBody>
          <a:bodyPr anchor="b" anchorCtr="0"/>
          <a:lstStyle>
            <a:lvl1pPr marL="0" indent="0" algn="ctr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2318" y="3716664"/>
            <a:ext cx="4015241" cy="2498686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24443" y="2956067"/>
            <a:ext cx="4035015" cy="697509"/>
          </a:xfrm>
          <a:noFill/>
        </p:spPr>
        <p:txBody>
          <a:bodyPr anchor="b" anchorCtr="0"/>
          <a:lstStyle>
            <a:lvl1pPr marL="0" indent="0" algn="ctr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24443" y="3716664"/>
            <a:ext cx="4035015" cy="2498686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684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53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7914861" y="1630496"/>
            <a:ext cx="3438938" cy="45354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59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2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9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7030"/>
            <a:ext cx="4347575" cy="1325563"/>
          </a:xfrm>
        </p:spPr>
        <p:txBody>
          <a:bodyPr anchor="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504" y="977030"/>
            <a:ext cx="5817296" cy="50062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66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0690"/>
            <a:ext cx="10515600" cy="40126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1182057"/>
            <a:ext cx="10515600" cy="629977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400" b="0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lang="en-US" sz="20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7846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9512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8309"/>
            <a:ext cx="4347575" cy="1325563"/>
          </a:xfrm>
        </p:spPr>
        <p:txBody>
          <a:bodyPr anchor="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504" y="1068309"/>
            <a:ext cx="5817295" cy="4351338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9417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517044"/>
            <a:ext cx="10515600" cy="199755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9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73336"/>
            <a:ext cx="10515600" cy="10237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3198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89725C-5724-423F-B7F9-8E9021A093C9}"/>
              </a:ext>
            </a:extLst>
          </p:cNvPr>
          <p:cNvSpPr txBox="1"/>
          <p:nvPr userDrawn="1"/>
        </p:nvSpPr>
        <p:spPr>
          <a:xfrm>
            <a:off x="265543" y="6576533"/>
            <a:ext cx="1775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E316B"/>
                </a:solidFill>
              </a:rPr>
              <a:t>|  www.ebsco.com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991A0C-026E-4AC3-8006-7B3746675E33}"/>
              </a:ext>
            </a:extLst>
          </p:cNvPr>
          <p:cNvSpPr txBox="1"/>
          <p:nvPr userDrawn="1"/>
        </p:nvSpPr>
        <p:spPr>
          <a:xfrm>
            <a:off x="-33453" y="6576533"/>
            <a:ext cx="45016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fld id="{09848EAD-0F7B-4937-B01B-BB4372B1E0EA}" type="slidenum">
              <a:rPr lang="en-US" sz="1000" smtClean="0">
                <a:solidFill>
                  <a:schemeClr val="tx2"/>
                </a:solidFill>
              </a:rPr>
              <a:pPr algn="ctr"/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5F3274-5038-43EF-8E73-40B4ECBBCBB5}"/>
              </a:ext>
            </a:extLst>
          </p:cNvPr>
          <p:cNvCxnSpPr/>
          <p:nvPr userDrawn="1"/>
        </p:nvCxnSpPr>
        <p:spPr>
          <a:xfrm>
            <a:off x="1538869" y="6701882"/>
            <a:ext cx="9614405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B1F8ACD3-3558-4818-BB44-D4A33ADF1EB3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144" y="6599832"/>
            <a:ext cx="830889" cy="19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71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kumimoji="1" sz="32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−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63AB3FD-A590-7941-B413-5A674C82F07C}"/>
              </a:ext>
            </a:extLst>
          </p:cNvPr>
          <p:cNvSpPr/>
          <p:nvPr userDrawn="1"/>
        </p:nvSpPr>
        <p:spPr>
          <a:xfrm>
            <a:off x="320040" y="320041"/>
            <a:ext cx="11551920" cy="62034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08212"/>
            <a:ext cx="10515600" cy="7888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3198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89725C-5724-423F-B7F9-8E9021A093C9}"/>
              </a:ext>
            </a:extLst>
          </p:cNvPr>
          <p:cNvSpPr txBox="1"/>
          <p:nvPr userDrawn="1"/>
        </p:nvSpPr>
        <p:spPr>
          <a:xfrm>
            <a:off x="265543" y="6576533"/>
            <a:ext cx="1775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E316B"/>
                </a:solidFill>
              </a:rPr>
              <a:t>|  www.ebsco.com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991A0C-026E-4AC3-8006-7B3746675E33}"/>
              </a:ext>
            </a:extLst>
          </p:cNvPr>
          <p:cNvSpPr txBox="1"/>
          <p:nvPr userDrawn="1"/>
        </p:nvSpPr>
        <p:spPr>
          <a:xfrm>
            <a:off x="-33453" y="6576533"/>
            <a:ext cx="45016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fld id="{09848EAD-0F7B-4937-B01B-BB4372B1E0EA}" type="slidenum">
              <a:rPr lang="en-US" sz="1000" smtClean="0">
                <a:solidFill>
                  <a:schemeClr val="tx2"/>
                </a:solidFill>
              </a:rPr>
              <a:pPr algn="ctr"/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5F3274-5038-43EF-8E73-40B4ECBBCBB5}"/>
              </a:ext>
            </a:extLst>
          </p:cNvPr>
          <p:cNvCxnSpPr/>
          <p:nvPr userDrawn="1"/>
        </p:nvCxnSpPr>
        <p:spPr>
          <a:xfrm>
            <a:off x="1538869" y="6701882"/>
            <a:ext cx="9614405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B1F8ACD3-3558-4818-BB44-D4A33ADF1EB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144" y="6599832"/>
            <a:ext cx="830889" cy="19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−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AE4EA2A-9EFC-4288-8A93-0C7B5194C5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" t="61638" r="5767" b="4569"/>
          <a:stretch/>
        </p:blipFill>
        <p:spPr>
          <a:xfrm>
            <a:off x="320040" y="4139381"/>
            <a:ext cx="11551920" cy="2394842"/>
          </a:xfrm>
          <a:prstGeom prst="rect">
            <a:avLst/>
          </a:prstGeom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id="{D5125776-A88F-ED4C-A809-F9709BE5A4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18619"/>
            <a:ext cx="9144000" cy="1655762"/>
          </a:xfrm>
        </p:spPr>
        <p:txBody>
          <a:bodyPr/>
          <a:lstStyle/>
          <a:p>
            <a:r>
              <a:rPr 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オンライン講習会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参加の手順</a:t>
            </a:r>
            <a:endParaRPr 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D05DCD-C84A-4CC0-8742-8F5B3BEAC74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0536" y="985817"/>
            <a:ext cx="4210930" cy="89423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DC5B67-98F7-4416-9ADE-7BCCC44FBDC9}"/>
              </a:ext>
            </a:extLst>
          </p:cNvPr>
          <p:cNvSpPr txBox="1"/>
          <p:nvPr/>
        </p:nvSpPr>
        <p:spPr>
          <a:xfrm>
            <a:off x="7959255" y="5872183"/>
            <a:ext cx="39127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ja-JP"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2022.03</a:t>
            </a:r>
            <a:endParaRPr lang="en-US" altLang="ja-JP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510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84C28A4-2896-4D4D-BB95-28D32D9EB48A}"/>
              </a:ext>
            </a:extLst>
          </p:cNvPr>
          <p:cNvSpPr txBox="1">
            <a:spLocks/>
          </p:cNvSpPr>
          <p:nvPr/>
        </p:nvSpPr>
        <p:spPr bwMode="auto">
          <a:xfrm>
            <a:off x="5026644" y="338400"/>
            <a:ext cx="6511933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登録時に届いた登録確認のメールの「ウェビナーに参加」よりセッションにご参加いただけます。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C510507-30DB-4760-A4E1-7650A9D6427E}"/>
              </a:ext>
            </a:extLst>
          </p:cNvPr>
          <p:cNvSpPr txBox="1">
            <a:spLocks/>
          </p:cNvSpPr>
          <p:nvPr/>
        </p:nvSpPr>
        <p:spPr>
          <a:xfrm>
            <a:off x="253541" y="137728"/>
            <a:ext cx="3655850" cy="4013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kumimoji="1" sz="32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Zoom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　オンライン講習会参加方法</a:t>
            </a:r>
            <a:endParaRPr kumimoji="1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F5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62F35F0-19C3-415B-ACEE-465DCFE0AFFD}"/>
              </a:ext>
            </a:extLst>
          </p:cNvPr>
          <p:cNvGrpSpPr/>
          <p:nvPr/>
        </p:nvGrpSpPr>
        <p:grpSpPr>
          <a:xfrm>
            <a:off x="1414348" y="1072766"/>
            <a:ext cx="9363303" cy="5149817"/>
            <a:chOff x="1414348" y="1072766"/>
            <a:chExt cx="9363303" cy="5149817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D0362523-9C70-4AF4-AD1A-6CF98DA3B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4348" y="1072766"/>
              <a:ext cx="9363303" cy="5149817"/>
            </a:xfrm>
            <a:prstGeom prst="rect">
              <a:avLst/>
            </a:prstGeom>
            <a:ln w="15875">
              <a:solidFill>
                <a:schemeClr val="tx1"/>
              </a:solidFill>
            </a:ln>
          </p:spPr>
        </p:pic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3D7B096F-1B75-4E21-990C-2266082E9473}"/>
                </a:ext>
              </a:extLst>
            </p:cNvPr>
            <p:cNvSpPr/>
            <p:nvPr/>
          </p:nvSpPr>
          <p:spPr>
            <a:xfrm>
              <a:off x="1688155" y="5779355"/>
              <a:ext cx="2221236" cy="443227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CF73116-A23E-4896-B1A0-E8DE6A855E7D}"/>
                </a:ext>
              </a:extLst>
            </p:cNvPr>
            <p:cNvSpPr/>
            <p:nvPr/>
          </p:nvSpPr>
          <p:spPr>
            <a:xfrm>
              <a:off x="3680460" y="4290060"/>
              <a:ext cx="373380" cy="1447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0299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0509D3-C71B-4479-A162-2AF4D59B5C09}"/>
              </a:ext>
            </a:extLst>
          </p:cNvPr>
          <p:cNvSpPr txBox="1"/>
          <p:nvPr/>
        </p:nvSpPr>
        <p:spPr>
          <a:xfrm>
            <a:off x="4348462" y="153734"/>
            <a:ext cx="67274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クライアントもしくはブラウザから参加頂けます。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90712C4-1C7F-47C7-8FEC-92C2D5EF7FC7}"/>
              </a:ext>
            </a:extLst>
          </p:cNvPr>
          <p:cNvGrpSpPr/>
          <p:nvPr/>
        </p:nvGrpSpPr>
        <p:grpSpPr>
          <a:xfrm>
            <a:off x="260008" y="1046920"/>
            <a:ext cx="11088888" cy="5214626"/>
            <a:chOff x="551556" y="1060173"/>
            <a:chExt cx="11088888" cy="5214626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02AC0559-031D-4394-B277-B190B26117D2}"/>
                </a:ext>
              </a:extLst>
            </p:cNvPr>
            <p:cNvGrpSpPr/>
            <p:nvPr/>
          </p:nvGrpSpPr>
          <p:grpSpPr>
            <a:xfrm>
              <a:off x="551556" y="1060173"/>
              <a:ext cx="11088888" cy="5214626"/>
              <a:chOff x="85725" y="384313"/>
              <a:chExt cx="11867584" cy="5824122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CA233FDC-82CA-4B20-BFA2-7321F4AA524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0147" y="886680"/>
                <a:ext cx="9711705" cy="53217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図 2">
                <a:extLst>
                  <a:ext uri="{FF2B5EF4-FFF2-40B4-BE49-F238E27FC236}">
                    <a16:creationId xmlns:a16="http://schemas.microsoft.com/office/drawing/2014/main" id="{87DD06F3-B2C6-400C-860B-4A9DE269EC5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b="69710"/>
              <a:stretch/>
            </p:blipFill>
            <p:spPr>
              <a:xfrm>
                <a:off x="85725" y="384313"/>
                <a:ext cx="11867584" cy="1868558"/>
              </a:xfrm>
              <a:prstGeom prst="rect">
                <a:avLst/>
              </a:prstGeom>
            </p:spPr>
          </p:pic>
        </p:grp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EA029501-A1AC-462E-BCFE-8BC1C7FEA2CB}"/>
                </a:ext>
              </a:extLst>
            </p:cNvPr>
            <p:cNvSpPr/>
            <p:nvPr/>
          </p:nvSpPr>
          <p:spPr>
            <a:xfrm>
              <a:off x="7076659" y="2252742"/>
              <a:ext cx="808384" cy="304928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D51A6E9F-D811-44AD-BC8D-8FFB18BC2232}"/>
                </a:ext>
              </a:extLst>
            </p:cNvPr>
            <p:cNvSpPr/>
            <p:nvPr/>
          </p:nvSpPr>
          <p:spPr>
            <a:xfrm>
              <a:off x="6751982" y="5565913"/>
              <a:ext cx="1570384" cy="245166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95CE008-9A0D-4B2D-97FA-DD9503C3EF5D}"/>
              </a:ext>
            </a:extLst>
          </p:cNvPr>
          <p:cNvSpPr txBox="1">
            <a:spLocks/>
          </p:cNvSpPr>
          <p:nvPr/>
        </p:nvSpPr>
        <p:spPr bwMode="auto">
          <a:xfrm>
            <a:off x="8664601" y="1846491"/>
            <a:ext cx="3152168" cy="83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Zoom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クライアント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をすでにインストールしている場合はこちらの「開く」から参加可能です。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366882E-511B-479C-814D-5B35A51B2E52}"/>
              </a:ext>
            </a:extLst>
          </p:cNvPr>
          <p:cNvSpPr txBox="1">
            <a:spLocks/>
          </p:cNvSpPr>
          <p:nvPr/>
        </p:nvSpPr>
        <p:spPr bwMode="auto">
          <a:xfrm>
            <a:off x="8339656" y="5380174"/>
            <a:ext cx="3152168" cy="83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ブラウザ参加の場合はこちらをクリック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クライアントのインストールは不要です）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B583BCD-C7BE-4EDB-958D-65A1AE875379}"/>
              </a:ext>
            </a:extLst>
          </p:cNvPr>
          <p:cNvSpPr txBox="1">
            <a:spLocks/>
          </p:cNvSpPr>
          <p:nvPr/>
        </p:nvSpPr>
        <p:spPr>
          <a:xfrm>
            <a:off x="253541" y="137728"/>
            <a:ext cx="3655850" cy="4013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kumimoji="1" sz="32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Zoom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　オンライン講習会参加方法</a:t>
            </a:r>
            <a:endParaRPr kumimoji="1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F5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563CB173-9AF0-4B62-8491-A51F075BCD07}"/>
              </a:ext>
            </a:extLst>
          </p:cNvPr>
          <p:cNvSpPr/>
          <p:nvPr/>
        </p:nvSpPr>
        <p:spPr>
          <a:xfrm>
            <a:off x="7626034" y="2000913"/>
            <a:ext cx="1046135" cy="391040"/>
          </a:xfrm>
          <a:prstGeom prst="rightArrow">
            <a:avLst>
              <a:gd name="adj1" fmla="val 26904"/>
              <a:gd name="adj2" fmla="val 41931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EABD1891-CAC9-4777-ACD7-549704C255AD}"/>
              </a:ext>
            </a:extLst>
          </p:cNvPr>
          <p:cNvSpPr/>
          <p:nvPr/>
        </p:nvSpPr>
        <p:spPr>
          <a:xfrm>
            <a:off x="7305787" y="5706992"/>
            <a:ext cx="1046135" cy="391040"/>
          </a:xfrm>
          <a:prstGeom prst="rightArrow">
            <a:avLst>
              <a:gd name="adj1" fmla="val 26904"/>
              <a:gd name="adj2" fmla="val 41931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6985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B7FEF508-BC4F-44BE-94F6-C4EF67BA4ED4}"/>
              </a:ext>
            </a:extLst>
          </p:cNvPr>
          <p:cNvSpPr txBox="1">
            <a:spLocks/>
          </p:cNvSpPr>
          <p:nvPr/>
        </p:nvSpPr>
        <p:spPr>
          <a:xfrm>
            <a:off x="253541" y="137728"/>
            <a:ext cx="3655850" cy="4013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kumimoji="1" sz="32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Zoom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クライアントで参加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2F5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002F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（コンピューターオーディオ接続）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2F5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F5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289A7A6-3803-4BF5-97DC-06D4BE0E0363}"/>
              </a:ext>
            </a:extLst>
          </p:cNvPr>
          <p:cNvSpPr txBox="1">
            <a:spLocks/>
          </p:cNvSpPr>
          <p:nvPr/>
        </p:nvSpPr>
        <p:spPr bwMode="auto">
          <a:xfrm>
            <a:off x="4026340" y="178871"/>
            <a:ext cx="3699678" cy="83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「コンピューターオーディオに参加」をクリック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もしくは電話で参加いただけます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55144CE-606A-47F1-BEC3-BA5168ED931D}"/>
              </a:ext>
            </a:extLst>
          </p:cNvPr>
          <p:cNvGrpSpPr/>
          <p:nvPr/>
        </p:nvGrpSpPr>
        <p:grpSpPr>
          <a:xfrm>
            <a:off x="2085634" y="1051142"/>
            <a:ext cx="8301038" cy="5669130"/>
            <a:chOff x="2085634" y="1051142"/>
            <a:chExt cx="8301038" cy="5669130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A9335393-9CC1-4C5C-B9B5-348906E31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85634" y="1051142"/>
              <a:ext cx="8301038" cy="5638441"/>
            </a:xfrm>
            <a:prstGeom prst="rect">
              <a:avLst/>
            </a:prstGeom>
          </p:spPr>
        </p:pic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8619F6C1-D0D4-4D34-A1EF-785744998D2A}"/>
                </a:ext>
              </a:extLst>
            </p:cNvPr>
            <p:cNvSpPr/>
            <p:nvPr/>
          </p:nvSpPr>
          <p:spPr>
            <a:xfrm>
              <a:off x="4611728" y="2852728"/>
              <a:ext cx="1919413" cy="288678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013F5ABE-B6A3-41E2-91AE-26EFBAEFE2A5}"/>
                </a:ext>
              </a:extLst>
            </p:cNvPr>
            <p:cNvSpPr/>
            <p:nvPr/>
          </p:nvSpPr>
          <p:spPr>
            <a:xfrm>
              <a:off x="5196556" y="3576137"/>
              <a:ext cx="2295625" cy="394016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Content Placeholder 2">
              <a:extLst>
                <a:ext uri="{FF2B5EF4-FFF2-40B4-BE49-F238E27FC236}">
                  <a16:creationId xmlns:a16="http://schemas.microsoft.com/office/drawing/2014/main" id="{A9F94161-42BF-400C-88E3-F786F113F65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419266" y="1816353"/>
              <a:ext cx="3152168" cy="835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電話で参加する場合はこちらをクリック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1" name="矢印: 右 20">
              <a:extLst>
                <a:ext uri="{FF2B5EF4-FFF2-40B4-BE49-F238E27FC236}">
                  <a16:creationId xmlns:a16="http://schemas.microsoft.com/office/drawing/2014/main" id="{5C4B6F0D-D909-4A94-A1F5-0B9121E69368}"/>
                </a:ext>
              </a:extLst>
            </p:cNvPr>
            <p:cNvSpPr/>
            <p:nvPr/>
          </p:nvSpPr>
          <p:spPr>
            <a:xfrm rot="2106650">
              <a:off x="4252649" y="2409628"/>
              <a:ext cx="1046135" cy="391040"/>
            </a:xfrm>
            <a:prstGeom prst="rightArrow">
              <a:avLst>
                <a:gd name="adj1" fmla="val 26904"/>
                <a:gd name="adj2" fmla="val 4193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/>
            </a:p>
          </p:txBody>
        </p:sp>
        <p:sp>
          <p:nvSpPr>
            <p:cNvPr id="22" name="Content Placeholder 2">
              <a:extLst>
                <a:ext uri="{FF2B5EF4-FFF2-40B4-BE49-F238E27FC236}">
                  <a16:creationId xmlns:a16="http://schemas.microsoft.com/office/drawing/2014/main" id="{EA17AF83-B6AC-4BCE-A3C3-3D4E0376FB1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111645" y="1896622"/>
              <a:ext cx="3152168" cy="835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コンピューターオーディオで参加する場合はこちらをクリック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1A5ACA64-9FB5-4239-B34A-4B7470F097B0}"/>
                </a:ext>
              </a:extLst>
            </p:cNvPr>
            <p:cNvSpPr/>
            <p:nvPr/>
          </p:nvSpPr>
          <p:spPr>
            <a:xfrm>
              <a:off x="2127655" y="6228091"/>
              <a:ext cx="809175" cy="492181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矢印: 右 27">
              <a:extLst>
                <a:ext uri="{FF2B5EF4-FFF2-40B4-BE49-F238E27FC236}">
                  <a16:creationId xmlns:a16="http://schemas.microsoft.com/office/drawing/2014/main" id="{1EC96892-B521-4173-8029-02E8953DE4AB}"/>
                </a:ext>
              </a:extLst>
            </p:cNvPr>
            <p:cNvSpPr/>
            <p:nvPr/>
          </p:nvSpPr>
          <p:spPr>
            <a:xfrm rot="6529188">
              <a:off x="6635973" y="2800141"/>
              <a:ext cx="1254885" cy="391040"/>
            </a:xfrm>
            <a:prstGeom prst="rightArrow">
              <a:avLst>
                <a:gd name="adj1" fmla="val 26904"/>
                <a:gd name="adj2" fmla="val 4193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1618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5809BF4-9657-4A58-AE01-9478A9BF1E04}"/>
              </a:ext>
            </a:extLst>
          </p:cNvPr>
          <p:cNvSpPr txBox="1">
            <a:spLocks/>
          </p:cNvSpPr>
          <p:nvPr/>
        </p:nvSpPr>
        <p:spPr>
          <a:xfrm>
            <a:off x="253541" y="137728"/>
            <a:ext cx="3655850" cy="4013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kumimoji="1" sz="32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ブラウザから参加</a:t>
            </a:r>
            <a:endParaRPr kumimoji="1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F5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F633816-CCC1-4E23-A53F-D1CDDEFDAD30}"/>
              </a:ext>
            </a:extLst>
          </p:cNvPr>
          <p:cNvSpPr txBox="1">
            <a:spLocks/>
          </p:cNvSpPr>
          <p:nvPr/>
        </p:nvSpPr>
        <p:spPr bwMode="auto">
          <a:xfrm>
            <a:off x="4026339" y="178871"/>
            <a:ext cx="5064651" cy="83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お名前を入力し、チェックをいれて「参加」をクリックします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C5D3B3B2-95AB-489C-AACD-C773725A7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73" y="894904"/>
            <a:ext cx="10376453" cy="554834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48F58920-2355-4888-9144-873C11BE5E34}"/>
              </a:ext>
            </a:extLst>
          </p:cNvPr>
          <p:cNvSpPr/>
          <p:nvPr/>
        </p:nvSpPr>
        <p:spPr>
          <a:xfrm>
            <a:off x="1760518" y="3790121"/>
            <a:ext cx="505603" cy="489982"/>
          </a:xfrm>
          <a:prstGeom prst="round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DE818153-D965-4963-B539-699A9F12CCF8}"/>
              </a:ext>
            </a:extLst>
          </p:cNvPr>
          <p:cNvSpPr/>
          <p:nvPr/>
        </p:nvSpPr>
        <p:spPr>
          <a:xfrm>
            <a:off x="1575863" y="4506154"/>
            <a:ext cx="3300937" cy="397150"/>
          </a:xfrm>
          <a:prstGeom prst="round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97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0DE6932-C55C-44B4-A045-275C130E0C77}"/>
              </a:ext>
            </a:extLst>
          </p:cNvPr>
          <p:cNvSpPr txBox="1">
            <a:spLocks/>
          </p:cNvSpPr>
          <p:nvPr/>
        </p:nvSpPr>
        <p:spPr>
          <a:xfrm>
            <a:off x="253541" y="137728"/>
            <a:ext cx="3655850" cy="4013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kumimoji="1" sz="32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ブラウザから参加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2F5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002F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（コンピューターオーディオ接続）</a:t>
            </a:r>
            <a:endParaRPr kumimoji="1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F5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3689E7A-E83E-4E9F-8197-F1C2ACC053BB}"/>
              </a:ext>
            </a:extLst>
          </p:cNvPr>
          <p:cNvSpPr txBox="1">
            <a:spLocks/>
          </p:cNvSpPr>
          <p:nvPr/>
        </p:nvSpPr>
        <p:spPr bwMode="auto">
          <a:xfrm>
            <a:off x="4026340" y="178871"/>
            <a:ext cx="3699678" cy="83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「コンピューターオーディオに参加」をクリック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もしくは電話で参加いただけます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8E0C698-4979-4ADB-9687-00D3C2B7A326}"/>
              </a:ext>
            </a:extLst>
          </p:cNvPr>
          <p:cNvGrpSpPr/>
          <p:nvPr/>
        </p:nvGrpSpPr>
        <p:grpSpPr>
          <a:xfrm>
            <a:off x="1470504" y="927273"/>
            <a:ext cx="9303176" cy="5624267"/>
            <a:chOff x="1470504" y="927273"/>
            <a:chExt cx="9303176" cy="5624267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606B2288-E43C-4E4D-A770-480E8557FE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0504" y="927273"/>
              <a:ext cx="9207328" cy="5624267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97F397EC-CFAF-4303-B096-7A6E806D9F9C}"/>
                </a:ext>
              </a:extLst>
            </p:cNvPr>
            <p:cNvSpPr/>
            <p:nvPr/>
          </p:nvSpPr>
          <p:spPr>
            <a:xfrm>
              <a:off x="4675239" y="3885448"/>
              <a:ext cx="2747007" cy="701300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F516466D-5E9C-45ED-B4D7-1A93780C2FF8}"/>
                </a:ext>
              </a:extLst>
            </p:cNvPr>
            <p:cNvSpPr/>
            <p:nvPr/>
          </p:nvSpPr>
          <p:spPr>
            <a:xfrm>
              <a:off x="4200851" y="2764739"/>
              <a:ext cx="1182310" cy="551212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Content Placeholder 2">
              <a:extLst>
                <a:ext uri="{FF2B5EF4-FFF2-40B4-BE49-F238E27FC236}">
                  <a16:creationId xmlns:a16="http://schemas.microsoft.com/office/drawing/2014/main" id="{C5F641A8-DA1F-4A95-95F4-57760BA79BF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83284" y="2776294"/>
              <a:ext cx="1953621" cy="753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電話で参加する場合はこちらをクリック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7" name="矢印: 右 16">
              <a:extLst>
                <a:ext uri="{FF2B5EF4-FFF2-40B4-BE49-F238E27FC236}">
                  <a16:creationId xmlns:a16="http://schemas.microsoft.com/office/drawing/2014/main" id="{905CA5E9-374D-4DAF-9D42-DD63C588DD05}"/>
                </a:ext>
              </a:extLst>
            </p:cNvPr>
            <p:cNvSpPr/>
            <p:nvPr/>
          </p:nvSpPr>
          <p:spPr>
            <a:xfrm>
              <a:off x="3536905" y="2752296"/>
              <a:ext cx="640669" cy="391040"/>
            </a:xfrm>
            <a:prstGeom prst="rightArrow">
              <a:avLst>
                <a:gd name="adj1" fmla="val 26904"/>
                <a:gd name="adj2" fmla="val 4193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/>
            </a:p>
          </p:txBody>
        </p:sp>
        <p:sp>
          <p:nvSpPr>
            <p:cNvPr id="18" name="矢印: 右 17">
              <a:extLst>
                <a:ext uri="{FF2B5EF4-FFF2-40B4-BE49-F238E27FC236}">
                  <a16:creationId xmlns:a16="http://schemas.microsoft.com/office/drawing/2014/main" id="{7DAA1946-9E7A-4C6D-AAA8-E7E25E6E6A86}"/>
                </a:ext>
              </a:extLst>
            </p:cNvPr>
            <p:cNvSpPr/>
            <p:nvPr/>
          </p:nvSpPr>
          <p:spPr>
            <a:xfrm rot="10800000">
              <a:off x="7462509" y="4089616"/>
              <a:ext cx="640669" cy="391040"/>
            </a:xfrm>
            <a:prstGeom prst="rightArrow">
              <a:avLst>
                <a:gd name="adj1" fmla="val 26904"/>
                <a:gd name="adj2" fmla="val 41931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/>
            </a:p>
          </p:txBody>
        </p:sp>
        <p:sp>
          <p:nvSpPr>
            <p:cNvPr id="19" name="Content Placeholder 2">
              <a:extLst>
                <a:ext uri="{FF2B5EF4-FFF2-40B4-BE49-F238E27FC236}">
                  <a16:creationId xmlns:a16="http://schemas.microsoft.com/office/drawing/2014/main" id="{7FBBEE9A-578B-46E1-BE7B-D30340FEE20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143440" y="3904509"/>
              <a:ext cx="2630240" cy="835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コンピューターオーディオで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参加する場合はこちらをクリック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638E4C27-7ACB-4650-A467-FCD7DE36A9B4}"/>
                </a:ext>
              </a:extLst>
            </p:cNvPr>
            <p:cNvSpPr/>
            <p:nvPr/>
          </p:nvSpPr>
          <p:spPr>
            <a:xfrm>
              <a:off x="1514168" y="5930727"/>
              <a:ext cx="919316" cy="598690"/>
            </a:xfrm>
            <a:prstGeom prst="roundRect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113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DEB4FC5-53EE-4DB3-8A88-E8AB407BBA11}"/>
              </a:ext>
            </a:extLst>
          </p:cNvPr>
          <p:cNvSpPr txBox="1">
            <a:spLocks/>
          </p:cNvSpPr>
          <p:nvPr/>
        </p:nvSpPr>
        <p:spPr>
          <a:xfrm>
            <a:off x="253541" y="137728"/>
            <a:ext cx="3655850" cy="4013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kumimoji="1" sz="32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F5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電話で参加</a:t>
            </a:r>
            <a:r>
              <a:rPr lang="ja-JP" altLang="en-US" sz="1800" b="1" dirty="0">
                <a:solidFill>
                  <a:srgbClr val="002F5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の場合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2F5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199B59-6175-4088-98F2-B7741DC133A4}"/>
              </a:ext>
            </a:extLst>
          </p:cNvPr>
          <p:cNvSpPr txBox="1">
            <a:spLocks/>
          </p:cNvSpPr>
          <p:nvPr/>
        </p:nvSpPr>
        <p:spPr bwMode="auto">
          <a:xfrm>
            <a:off x="1337640" y="652996"/>
            <a:ext cx="10377281" cy="69260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「電話で参加」をクリックすると国際番号が表示されますので、ダイヤルの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番号に電話をかけます。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ja-JP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なおこの番号は携帯電話や一部の</a:t>
            </a:r>
            <a:r>
              <a:rPr lang="en-US" altLang="ja-JP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IP</a:t>
            </a:r>
            <a:r>
              <a:rPr lang="ja-JP" altLang="ja-JP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電話等でのご利用はでき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ない場合がございます。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また、</a:t>
            </a: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有料となりますのでご注意ください。</a:t>
            </a:r>
            <a:endParaRPr lang="en-US" altLang="ja-JP" sz="16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24C739F-2EED-4E96-96FF-A8D028DCCECF}"/>
              </a:ext>
            </a:extLst>
          </p:cNvPr>
          <p:cNvSpPr txBox="1">
            <a:spLocks/>
          </p:cNvSpPr>
          <p:nvPr/>
        </p:nvSpPr>
        <p:spPr bwMode="auto">
          <a:xfrm>
            <a:off x="8303248" y="3061301"/>
            <a:ext cx="3888752" cy="7905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電話をかけると、ミーティング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と参加者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を入力するよう促されますので番号を入力します。（番号の後には＃を入力します）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C82FAEA-BFB7-40D6-9BDA-4BAF24470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296" y="1519601"/>
            <a:ext cx="7708952" cy="468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50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AE4EA2A-9EFC-4288-8A93-0C7B5194C56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" t="61638" r="5767" b="4569"/>
          <a:stretch/>
        </p:blipFill>
        <p:spPr>
          <a:xfrm>
            <a:off x="320040" y="4139381"/>
            <a:ext cx="11551920" cy="2394842"/>
          </a:xfrm>
          <a:prstGeom prst="rect">
            <a:avLst/>
          </a:prstGeom>
        </p:spPr>
      </p:pic>
      <p:sp>
        <p:nvSpPr>
          <p:cNvPr id="2" name="Subtitle 1">
            <a:extLst>
              <a:ext uri="{FF2B5EF4-FFF2-40B4-BE49-F238E27FC236}">
                <a16:creationId xmlns:a16="http://schemas.microsoft.com/office/drawing/2014/main" id="{79969B14-1EFE-8B4D-BE8B-4729044EF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69960"/>
            <a:ext cx="9144000" cy="1655762"/>
          </a:xfrm>
        </p:spPr>
        <p:txBody>
          <a:bodyPr/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ありがとうございました</a:t>
            </a:r>
            <a:endParaRPr 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D05DCD-C84A-4CC0-8742-8F5B3BEAC74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0536" y="985817"/>
            <a:ext cx="4210930" cy="89423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008E52-C3B1-4F3C-995B-CC56740B7032}"/>
              </a:ext>
            </a:extLst>
          </p:cNvPr>
          <p:cNvSpPr txBox="1"/>
          <p:nvPr/>
        </p:nvSpPr>
        <p:spPr>
          <a:xfrm>
            <a:off x="7959255" y="5872183"/>
            <a:ext cx="39127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EBSCO Information Services Japan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㈱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621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EBSCO General - Body">
  <a:themeElements>
    <a:clrScheme name="Custom 3">
      <a:dk1>
        <a:srgbClr val="000000"/>
      </a:dk1>
      <a:lt1>
        <a:srgbClr val="FFFFFF"/>
      </a:lt1>
      <a:dk2>
        <a:srgbClr val="454545"/>
      </a:dk2>
      <a:lt2>
        <a:srgbClr val="E7E6E6"/>
      </a:lt2>
      <a:accent1>
        <a:srgbClr val="002F56"/>
      </a:accent1>
      <a:accent2>
        <a:srgbClr val="3E75CF"/>
      </a:accent2>
      <a:accent3>
        <a:srgbClr val="007693"/>
      </a:accent3>
      <a:accent4>
        <a:srgbClr val="B31782"/>
      </a:accent4>
      <a:accent5>
        <a:srgbClr val="F78B1E"/>
      </a:accent5>
      <a:accent6>
        <a:srgbClr val="8A8A8A"/>
      </a:accent6>
      <a:hlink>
        <a:srgbClr val="0563C1"/>
      </a:hlink>
      <a:folHlink>
        <a:srgbClr val="954F72"/>
      </a:folHlink>
    </a:clrScheme>
    <a:fontScheme name="EBSCO Gener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bg1">
              <a:lumMod val="50000"/>
            </a:schemeClr>
          </a:solidFill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BSCO-General-PowerPoint-Template.pptx  -  Read-Only" id="{DAF91200-1047-4699-9A24-94D6DA4CCB58}" vid="{2C6B9D56-D5B0-4853-A1D6-C0402DDF9684}"/>
    </a:ext>
  </a:extLst>
</a:theme>
</file>

<file path=ppt/theme/theme2.xml><?xml version="1.0" encoding="utf-8"?>
<a:theme xmlns:a="http://schemas.openxmlformats.org/drawingml/2006/main" name="3_EBSCO General - Body">
  <a:themeElements>
    <a:clrScheme name="Custom 3">
      <a:dk1>
        <a:srgbClr val="000000"/>
      </a:dk1>
      <a:lt1>
        <a:srgbClr val="FFFFFF"/>
      </a:lt1>
      <a:dk2>
        <a:srgbClr val="454545"/>
      </a:dk2>
      <a:lt2>
        <a:srgbClr val="E7E6E6"/>
      </a:lt2>
      <a:accent1>
        <a:srgbClr val="002F56"/>
      </a:accent1>
      <a:accent2>
        <a:srgbClr val="3E75CF"/>
      </a:accent2>
      <a:accent3>
        <a:srgbClr val="007693"/>
      </a:accent3>
      <a:accent4>
        <a:srgbClr val="B31782"/>
      </a:accent4>
      <a:accent5>
        <a:srgbClr val="F78B1E"/>
      </a:accent5>
      <a:accent6>
        <a:srgbClr val="8A8A8A"/>
      </a:accent6>
      <a:hlink>
        <a:srgbClr val="0563C1"/>
      </a:hlink>
      <a:folHlink>
        <a:srgbClr val="954F72"/>
      </a:folHlink>
    </a:clrScheme>
    <a:fontScheme name="EBSCO Gener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bg1">
              <a:lumMod val="50000"/>
            </a:schemeClr>
          </a:solidFill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BSCO-General-PowerPoint-Template.pptx  -  Read-Only" id="{DAF91200-1047-4699-9A24-94D6DA4CCB58}" vid="{43602533-4A89-47A1-96FA-52D07914A68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e74__x6708_ xmlns="6e99ec8c-885f-4032-a1ff-efb13c858ba6" xsi:nil="true"/>
    <_x9867__x5ba2_ xmlns="6e99ec8c-885f-4032-a1ff-efb13c858ba6" xsi:nil="true"/>
    <t0lb xmlns="6e99ec8c-885f-4032-a1ff-efb13c858b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7E01D3D66EC5489D5E1169D23A281E" ma:contentTypeVersion="17" ma:contentTypeDescription="Create a new document." ma:contentTypeScope="" ma:versionID="f727c8fc60f7d0154dc017ab3a09afb0">
  <xsd:schema xmlns:xsd="http://www.w3.org/2001/XMLSchema" xmlns:xs="http://www.w3.org/2001/XMLSchema" xmlns:p="http://schemas.microsoft.com/office/2006/metadata/properties" xmlns:ns2="6e99ec8c-885f-4032-a1ff-efb13c858ba6" xmlns:ns3="436028cd-60be-4b18-a01d-1207ecbc51d4" targetNamespace="http://schemas.microsoft.com/office/2006/metadata/properties" ma:root="true" ma:fieldsID="23e4a3201f82f144144c5dca4eb35046" ns2:_="" ns3:_="">
    <xsd:import namespace="6e99ec8c-885f-4032-a1ff-efb13c858ba6"/>
    <xsd:import namespace="436028cd-60be-4b18-a01d-1207ecbc51d4"/>
    <xsd:element name="properties">
      <xsd:complexType>
        <xsd:sequence>
          <xsd:element name="documentManagement">
            <xsd:complexType>
              <xsd:all>
                <xsd:element ref="ns2:_x9867__x5ba2_" minOccurs="0"/>
                <xsd:element ref="ns2:t0lb" minOccurs="0"/>
                <xsd:element ref="ns2:_x5e74__x6708_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9ec8c-885f-4032-a1ff-efb13c858ba6" elementFormDefault="qualified">
    <xsd:import namespace="http://schemas.microsoft.com/office/2006/documentManagement/types"/>
    <xsd:import namespace="http://schemas.microsoft.com/office/infopath/2007/PartnerControls"/>
    <xsd:element name="_x9867__x5ba2_" ma:index="2" nillable="true" ma:displayName="顧客" ma:format="Dropdown" ma:internalName="_x9867__x5ba2_" ma:readOnly="false">
      <xsd:simpleType>
        <xsd:restriction base="dms:Text">
          <xsd:maxLength value="255"/>
        </xsd:restriction>
      </xsd:simpleType>
    </xsd:element>
    <xsd:element name="t0lb" ma:index="3" nillable="true" ma:displayName="テキスト" ma:internalName="t0lb" ma:readOnly="false">
      <xsd:simpleType>
        <xsd:restriction base="dms:Text"/>
      </xsd:simpleType>
    </xsd:element>
    <xsd:element name="_x5e74__x6708_" ma:index="4" nillable="true" ma:displayName="追加日" ma:format="DateOnly" ma:internalName="_x5e74__x6708_" ma:readOnly="false">
      <xsd:simpleType>
        <xsd:restriction base="dms:DateTime"/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hidden="true" ma:internalName="MediaServiceAutoTags" ma:readOnly="true">
      <xsd:simpleType>
        <xsd:restriction base="dms:Text"/>
      </xsd:simpleType>
    </xsd:element>
    <xsd:element name="MediaServiceOCR" ma:index="11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hidden="true" ma:internalName="MediaServiceKeyPoints" ma:readOnly="true">
      <xsd:simpleType>
        <xsd:restriction base="dms:Not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028cd-60be-4b18-a01d-1207ecbc51d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1B0BA5-B78F-4059-8B55-949DEFAB68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768AD0-9E34-44DD-AFAB-92775F5C9966}">
  <ds:schemaRefs>
    <ds:schemaRef ds:uri="http://schemas.microsoft.com/office/2006/metadata/properties"/>
    <ds:schemaRef ds:uri="http://schemas.microsoft.com/office/infopath/2007/PartnerControls"/>
    <ds:schemaRef ds:uri="6e99ec8c-885f-4032-a1ff-efb13c858ba6"/>
  </ds:schemaRefs>
</ds:datastoreItem>
</file>

<file path=customXml/itemProps3.xml><?xml version="1.0" encoding="utf-8"?>
<ds:datastoreItem xmlns:ds="http://schemas.openxmlformats.org/officeDocument/2006/customXml" ds:itemID="{A1693AB1-B654-48DD-A48D-A97083368C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99ec8c-885f-4032-a1ff-efb13c858ba6"/>
    <ds:schemaRef ds:uri="436028cd-60be-4b18-a01d-1207ecbc51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275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1_EBSCO General - Body</vt:lpstr>
      <vt:lpstr>3_EBSCO General - Body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Chika Yamakami</dc:creator>
  <cp:lastModifiedBy>Chie Hara</cp:lastModifiedBy>
  <cp:revision>20</cp:revision>
  <dcterms:created xsi:type="dcterms:W3CDTF">2021-05-06T00:47:04Z</dcterms:created>
  <dcterms:modified xsi:type="dcterms:W3CDTF">2022-03-10T06:11:12Z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0x0101009B7E01D3D66EC5489D5E1169D23A281E</vt:lpwstr>
  </property>
</Properties>
</file>