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4" r:id="rId5"/>
  </p:sldMasterIdLst>
  <p:sldIdLst>
    <p:sldId id="262" r:id="rId6"/>
    <p:sldId id="305" r:id="rId7"/>
    <p:sldId id="292" r:id="rId8"/>
    <p:sldId id="296" r:id="rId9"/>
    <p:sldId id="295" r:id="rId10"/>
    <p:sldId id="297" r:id="rId11"/>
    <p:sldId id="304" r:id="rId12"/>
    <p:sldId id="303"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5176D3-FBE3-4150-8928-2B108682849E}" v="9" dt="2022-03-08T05:35:22.8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3" d="100"/>
          <a:sy n="53" d="100"/>
        </p:scale>
        <p:origin x="7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015632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EA93388-86A5-2B4B-B53B-4411FE6419D7}"/>
              </a:ext>
            </a:extLst>
          </p:cNvPr>
          <p:cNvSpPr/>
          <p:nvPr userDrawn="1"/>
        </p:nvSpPr>
        <p:spPr>
          <a:xfrm>
            <a:off x="320040" y="321378"/>
            <a:ext cx="11551920" cy="249868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 name="Title 1"/>
          <p:cNvSpPr>
            <a:spLocks noGrp="1"/>
          </p:cNvSpPr>
          <p:nvPr>
            <p:ph type="title"/>
          </p:nvPr>
        </p:nvSpPr>
        <p:spPr>
          <a:xfrm>
            <a:off x="839788" y="708212"/>
            <a:ext cx="10515600" cy="785894"/>
          </a:xfrm>
        </p:spPr>
        <p:txBody>
          <a:bodyPr/>
          <a:lstStyle/>
          <a:p>
            <a:r>
              <a:rPr lang="en-US" dirty="0"/>
              <a:t>Click to edit Master title style</a:t>
            </a:r>
          </a:p>
        </p:txBody>
      </p:sp>
      <p:sp>
        <p:nvSpPr>
          <p:cNvPr id="3" name="Text Placeholder 2"/>
          <p:cNvSpPr>
            <a:spLocks noGrp="1"/>
          </p:cNvSpPr>
          <p:nvPr>
            <p:ph type="body" idx="1"/>
          </p:nvPr>
        </p:nvSpPr>
        <p:spPr>
          <a:xfrm>
            <a:off x="1552318" y="2956067"/>
            <a:ext cx="4015241" cy="697509"/>
          </a:xfrm>
          <a:noFill/>
        </p:spPr>
        <p:txBody>
          <a:bodyPr anchor="b" anchorCtr="0"/>
          <a:lstStyle>
            <a:lvl1pPr marL="0" indent="0" algn="ctr">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a:t>
            </a:r>
          </a:p>
        </p:txBody>
      </p:sp>
      <p:sp>
        <p:nvSpPr>
          <p:cNvPr id="4" name="Content Placeholder 3"/>
          <p:cNvSpPr>
            <a:spLocks noGrp="1"/>
          </p:cNvSpPr>
          <p:nvPr>
            <p:ph sz="half" idx="2"/>
          </p:nvPr>
        </p:nvSpPr>
        <p:spPr>
          <a:xfrm>
            <a:off x="1552318" y="3716664"/>
            <a:ext cx="4015241" cy="2498686"/>
          </a:xfrm>
        </p:spPr>
        <p:txBody>
          <a:bodyPr/>
          <a:lstStyle>
            <a:lvl1pPr marL="0" indent="0" algn="ctr">
              <a:buNone/>
              <a:defRPr sz="2000">
                <a:solidFill>
                  <a:schemeClr val="tx2"/>
                </a:solidFill>
              </a:defRPr>
            </a:lvl1pPr>
            <a:lvl2pPr marL="457200" indent="0">
              <a:buNone/>
              <a:defRPr sz="1800"/>
            </a:lvl2pPr>
            <a:lvl3pPr marL="914400" indent="0">
              <a:buNone/>
              <a:defRPr sz="1600"/>
            </a:lvl3pPr>
            <a:lvl4pPr marL="1371600" indent="0">
              <a:buNone/>
              <a:defRPr sz="1400"/>
            </a:lvl4pPr>
            <a:lvl5pPr marL="1828800" indent="0">
              <a:buNone/>
              <a:defRPr sz="1400"/>
            </a:lvl5pPr>
          </a:lstStyle>
          <a:p>
            <a:pPr lvl="0"/>
            <a:r>
              <a:rPr lang="en-US" dirty="0"/>
              <a:t>Click to edit Master text styles</a:t>
            </a:r>
          </a:p>
        </p:txBody>
      </p:sp>
      <p:sp>
        <p:nvSpPr>
          <p:cNvPr id="5" name="Text Placeholder 4"/>
          <p:cNvSpPr>
            <a:spLocks noGrp="1"/>
          </p:cNvSpPr>
          <p:nvPr>
            <p:ph type="body" sz="quarter" idx="3"/>
          </p:nvPr>
        </p:nvSpPr>
        <p:spPr>
          <a:xfrm>
            <a:off x="6624443" y="2956067"/>
            <a:ext cx="4035015" cy="697509"/>
          </a:xfrm>
          <a:noFill/>
        </p:spPr>
        <p:txBody>
          <a:bodyPr anchor="b" anchorCtr="0"/>
          <a:lstStyle>
            <a:lvl1pPr marL="0" indent="0" algn="ctr">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a:t>
            </a:r>
          </a:p>
        </p:txBody>
      </p:sp>
      <p:sp>
        <p:nvSpPr>
          <p:cNvPr id="6" name="Content Placeholder 5"/>
          <p:cNvSpPr>
            <a:spLocks noGrp="1"/>
          </p:cNvSpPr>
          <p:nvPr>
            <p:ph sz="quarter" idx="4"/>
          </p:nvPr>
        </p:nvSpPr>
        <p:spPr>
          <a:xfrm>
            <a:off x="6624443" y="3716664"/>
            <a:ext cx="4035015" cy="2498686"/>
          </a:xfrm>
        </p:spPr>
        <p:txBody>
          <a:bodyPr/>
          <a:lstStyle>
            <a:lvl1pPr marL="0" indent="0" algn="ctr">
              <a:buNone/>
              <a:defRPr sz="2000">
                <a:solidFill>
                  <a:schemeClr val="tx2"/>
                </a:solidFill>
              </a:defRPr>
            </a:lvl1pPr>
            <a:lvl2pPr marL="457200" indent="0">
              <a:buNone/>
              <a:defRPr sz="1800"/>
            </a:lvl2pPr>
            <a:lvl3pPr marL="914400" indent="0">
              <a:buNone/>
              <a:defRPr sz="1600"/>
            </a:lvl3pPr>
            <a:lvl4pPr marL="1371600" indent="0">
              <a:buNone/>
              <a:defRPr sz="1400"/>
            </a:lvl4pPr>
            <a:lvl5pPr marL="1828800" indent="0">
              <a:buNone/>
              <a:defRPr sz="1400"/>
            </a:lvl5pPr>
          </a:lstStyle>
          <a:p>
            <a:pPr lvl="0"/>
            <a:r>
              <a:rPr lang="en-US" dirty="0"/>
              <a:t>Click to edit Master text styles</a:t>
            </a:r>
          </a:p>
        </p:txBody>
      </p:sp>
    </p:spTree>
    <p:extLst>
      <p:ext uri="{BB962C8B-B14F-4D97-AF65-F5344CB8AC3E}">
        <p14:creationId xmlns:p14="http://schemas.microsoft.com/office/powerpoint/2010/main" val="1094237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2_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20A27E-7574-4F47-A422-7886C224A773}"/>
              </a:ext>
            </a:extLst>
          </p:cNvPr>
          <p:cNvSpPr/>
          <p:nvPr userDrawn="1"/>
        </p:nvSpPr>
        <p:spPr>
          <a:xfrm>
            <a:off x="320040" y="321378"/>
            <a:ext cx="11551920" cy="24986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 name="Title 1"/>
          <p:cNvSpPr>
            <a:spLocks noGrp="1"/>
          </p:cNvSpPr>
          <p:nvPr>
            <p:ph type="title"/>
          </p:nvPr>
        </p:nvSpPr>
        <p:spPr>
          <a:xfrm>
            <a:off x="839788" y="708212"/>
            <a:ext cx="10515600" cy="785894"/>
          </a:xfrm>
        </p:spPr>
        <p:txBody>
          <a:bodyPr/>
          <a:lstStyle/>
          <a:p>
            <a:r>
              <a:rPr lang="en-US" dirty="0"/>
              <a:t>Click to edit Master title style</a:t>
            </a:r>
          </a:p>
        </p:txBody>
      </p:sp>
      <p:sp>
        <p:nvSpPr>
          <p:cNvPr id="3" name="Text Placeholder 2"/>
          <p:cNvSpPr>
            <a:spLocks noGrp="1"/>
          </p:cNvSpPr>
          <p:nvPr>
            <p:ph type="body" idx="1"/>
          </p:nvPr>
        </p:nvSpPr>
        <p:spPr>
          <a:xfrm>
            <a:off x="1552318" y="2956067"/>
            <a:ext cx="4015241" cy="697509"/>
          </a:xfrm>
          <a:noFill/>
        </p:spPr>
        <p:txBody>
          <a:bodyPr anchor="b" anchorCtr="0"/>
          <a:lstStyle>
            <a:lvl1pPr marL="0" indent="0" algn="ctr">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a:t>
            </a:r>
          </a:p>
        </p:txBody>
      </p:sp>
      <p:sp>
        <p:nvSpPr>
          <p:cNvPr id="4" name="Content Placeholder 3"/>
          <p:cNvSpPr>
            <a:spLocks noGrp="1"/>
          </p:cNvSpPr>
          <p:nvPr>
            <p:ph sz="half" idx="2"/>
          </p:nvPr>
        </p:nvSpPr>
        <p:spPr>
          <a:xfrm>
            <a:off x="1552318" y="3716664"/>
            <a:ext cx="4015241" cy="2498686"/>
          </a:xfrm>
        </p:spPr>
        <p:txBody>
          <a:bodyPr/>
          <a:lstStyle>
            <a:lvl1pPr marL="0" indent="0" algn="ctr">
              <a:buNone/>
              <a:defRPr sz="2000">
                <a:solidFill>
                  <a:schemeClr val="tx2"/>
                </a:solidFill>
              </a:defRPr>
            </a:lvl1pPr>
            <a:lvl2pPr marL="457200" indent="0">
              <a:buNone/>
              <a:defRPr sz="1800"/>
            </a:lvl2pPr>
            <a:lvl3pPr marL="914400" indent="0">
              <a:buNone/>
              <a:defRPr sz="1600"/>
            </a:lvl3pPr>
            <a:lvl4pPr marL="1371600" indent="0">
              <a:buNone/>
              <a:defRPr sz="1400"/>
            </a:lvl4pPr>
            <a:lvl5pPr marL="1828800" indent="0">
              <a:buNone/>
              <a:defRPr sz="1400"/>
            </a:lvl5pPr>
          </a:lstStyle>
          <a:p>
            <a:pPr lvl="0"/>
            <a:r>
              <a:rPr lang="en-US" dirty="0"/>
              <a:t>Click to edit Master text styles</a:t>
            </a:r>
          </a:p>
        </p:txBody>
      </p:sp>
      <p:sp>
        <p:nvSpPr>
          <p:cNvPr id="5" name="Text Placeholder 4"/>
          <p:cNvSpPr>
            <a:spLocks noGrp="1"/>
          </p:cNvSpPr>
          <p:nvPr>
            <p:ph type="body" sz="quarter" idx="3"/>
          </p:nvPr>
        </p:nvSpPr>
        <p:spPr>
          <a:xfrm>
            <a:off x="6624443" y="2956067"/>
            <a:ext cx="4035015" cy="697509"/>
          </a:xfrm>
          <a:noFill/>
        </p:spPr>
        <p:txBody>
          <a:bodyPr anchor="b" anchorCtr="0"/>
          <a:lstStyle>
            <a:lvl1pPr marL="0" indent="0" algn="ctr">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a:t>
            </a:r>
          </a:p>
        </p:txBody>
      </p:sp>
      <p:sp>
        <p:nvSpPr>
          <p:cNvPr id="6" name="Content Placeholder 5"/>
          <p:cNvSpPr>
            <a:spLocks noGrp="1"/>
          </p:cNvSpPr>
          <p:nvPr>
            <p:ph sz="quarter" idx="4"/>
          </p:nvPr>
        </p:nvSpPr>
        <p:spPr>
          <a:xfrm>
            <a:off x="6624443" y="3716664"/>
            <a:ext cx="4035015" cy="2498686"/>
          </a:xfrm>
        </p:spPr>
        <p:txBody>
          <a:bodyPr/>
          <a:lstStyle>
            <a:lvl1pPr marL="0" indent="0" algn="ctr">
              <a:buNone/>
              <a:defRPr sz="2000">
                <a:solidFill>
                  <a:schemeClr val="tx2"/>
                </a:solidFill>
              </a:defRPr>
            </a:lvl1pPr>
            <a:lvl2pPr marL="457200" indent="0">
              <a:buNone/>
              <a:defRPr sz="1800"/>
            </a:lvl2pPr>
            <a:lvl3pPr marL="914400" indent="0">
              <a:buNone/>
              <a:defRPr sz="1600"/>
            </a:lvl3pPr>
            <a:lvl4pPr marL="1371600" indent="0">
              <a:buNone/>
              <a:defRPr sz="1400"/>
            </a:lvl4pPr>
            <a:lvl5pPr marL="1828800" indent="0">
              <a:buNone/>
              <a:defRPr sz="1400"/>
            </a:lvl5pPr>
          </a:lstStyle>
          <a:p>
            <a:pPr lvl="0"/>
            <a:r>
              <a:rPr lang="en-US" dirty="0"/>
              <a:t>Click to edit Master text styles</a:t>
            </a:r>
          </a:p>
        </p:txBody>
      </p:sp>
    </p:spTree>
    <p:extLst>
      <p:ext uri="{BB962C8B-B14F-4D97-AF65-F5344CB8AC3E}">
        <p14:creationId xmlns:p14="http://schemas.microsoft.com/office/powerpoint/2010/main" val="1022168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1" y="1630496"/>
            <a:ext cx="3438938" cy="4535450"/>
          </a:xfrm>
        </p:spPr>
        <p:txBody>
          <a:bodyPr/>
          <a:lstStyle>
            <a:lvl1pPr>
              <a:defRPr sz="1800"/>
            </a:lvl1pPr>
            <a:lvl2pPr>
              <a:defRPr sz="1600"/>
            </a:lvl2pPr>
            <a:lvl3pPr>
              <a:defRPr sz="14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376531" y="1630496"/>
            <a:ext cx="3438938" cy="4535450"/>
          </a:xfrm>
        </p:spPr>
        <p:txBody>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3"/>
          <p:cNvSpPr>
            <a:spLocks noGrp="1"/>
          </p:cNvSpPr>
          <p:nvPr>
            <p:ph sz="half" idx="10"/>
          </p:nvPr>
        </p:nvSpPr>
        <p:spPr>
          <a:xfrm>
            <a:off x="7914861" y="1630496"/>
            <a:ext cx="3438938" cy="4535450"/>
          </a:xfrm>
        </p:spPr>
        <p:txBody>
          <a:bodyPr/>
          <a:lstStyle>
            <a:lvl1pPr>
              <a:defRPr sz="1800"/>
            </a:lvl1pPr>
            <a:lvl2pPr>
              <a:defRPr sz="1600"/>
            </a:lvl2pPr>
            <a:lvl3pPr>
              <a:defRPr sz="14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64381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27994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Tree>
    <p:extLst>
      <p:ext uri="{BB962C8B-B14F-4D97-AF65-F5344CB8AC3E}">
        <p14:creationId xmlns:p14="http://schemas.microsoft.com/office/powerpoint/2010/main" val="1930971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Slide for Product">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313545"/>
            <a:ext cx="10363200" cy="756005"/>
          </a:xfrm>
        </p:spPr>
        <p:txBody>
          <a:bodyPr anchor="t" anchorCtr="0"/>
          <a:lstStyle>
            <a:lvl1pPr algn="ctr">
              <a:defRPr sz="3600">
                <a:solidFill>
                  <a:schemeClr val="tx2"/>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914400" y="4069550"/>
            <a:ext cx="10363200" cy="760868"/>
          </a:xfrm>
        </p:spPr>
        <p:txBody>
          <a:bodyPr anchor="t" anchorCtr="0"/>
          <a:lstStyle>
            <a:lvl1pPr marL="0" indent="0" algn="ctr">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Text Placeholder 5"/>
          <p:cNvSpPr>
            <a:spLocks noGrp="1"/>
          </p:cNvSpPr>
          <p:nvPr>
            <p:ph type="body" sz="quarter" idx="10"/>
          </p:nvPr>
        </p:nvSpPr>
        <p:spPr>
          <a:xfrm>
            <a:off x="914400" y="668826"/>
            <a:ext cx="10363200" cy="1125537"/>
          </a:xfrm>
        </p:spPr>
        <p:txBody>
          <a:bodyPr/>
          <a:lstStyle>
            <a:lvl1pPr marL="0" indent="0" algn="ctr" defTabSz="914400" rtl="0" eaLnBrk="1" latinLnBrk="0" hangingPunct="1">
              <a:lnSpc>
                <a:spcPct val="110000"/>
              </a:lnSpc>
              <a:spcBef>
                <a:spcPct val="0"/>
              </a:spcBef>
              <a:buNone/>
              <a:defRPr lang="en-US" sz="4400" b="0" kern="1200" dirty="0" smtClean="0">
                <a:solidFill>
                  <a:schemeClr val="accent1"/>
                </a:solidFill>
                <a:latin typeface="+mj-lt"/>
                <a:ea typeface="+mj-ea"/>
                <a:cs typeface="+mj-cs"/>
              </a:defRPr>
            </a:lvl1pPr>
            <a:lvl2pPr marL="457200" indent="0" algn="ctr" defTabSz="914400" rtl="0" eaLnBrk="1" latinLnBrk="0" hangingPunct="1">
              <a:lnSpc>
                <a:spcPct val="110000"/>
              </a:lnSpc>
              <a:spcBef>
                <a:spcPct val="0"/>
              </a:spcBef>
              <a:buNone/>
              <a:defRPr lang="en-US" sz="3600" b="0" kern="1200" dirty="0" smtClean="0">
                <a:solidFill>
                  <a:schemeClr val="tx2"/>
                </a:solidFill>
                <a:latin typeface="+mj-lt"/>
                <a:ea typeface="+mj-ea"/>
                <a:cs typeface="+mj-cs"/>
              </a:defRPr>
            </a:lvl2pPr>
            <a:lvl3pPr marL="914400" indent="0" algn="ctr" defTabSz="914400" rtl="0" eaLnBrk="1" latinLnBrk="0" hangingPunct="1">
              <a:lnSpc>
                <a:spcPct val="110000"/>
              </a:lnSpc>
              <a:spcBef>
                <a:spcPct val="0"/>
              </a:spcBef>
              <a:buNone/>
              <a:defRPr lang="en-US" sz="3600" b="0" kern="1200" dirty="0" smtClean="0">
                <a:solidFill>
                  <a:schemeClr val="tx2"/>
                </a:solidFill>
                <a:latin typeface="+mj-lt"/>
                <a:ea typeface="+mj-ea"/>
                <a:cs typeface="+mj-cs"/>
              </a:defRPr>
            </a:lvl3pPr>
            <a:lvl4pPr marL="1371600" indent="0" algn="ctr" defTabSz="914400" rtl="0" eaLnBrk="1" latinLnBrk="0" hangingPunct="1">
              <a:lnSpc>
                <a:spcPct val="110000"/>
              </a:lnSpc>
              <a:spcBef>
                <a:spcPct val="0"/>
              </a:spcBef>
              <a:buNone/>
              <a:defRPr lang="en-US" sz="3600" b="0" kern="1200" dirty="0" smtClean="0">
                <a:solidFill>
                  <a:schemeClr val="tx2"/>
                </a:solidFill>
                <a:latin typeface="+mj-lt"/>
                <a:ea typeface="+mj-ea"/>
                <a:cs typeface="+mj-cs"/>
              </a:defRPr>
            </a:lvl4pPr>
            <a:lvl5pPr marL="1828800" indent="0" algn="ctr" defTabSz="914400" rtl="0" eaLnBrk="1" latinLnBrk="0" hangingPunct="1">
              <a:lnSpc>
                <a:spcPct val="110000"/>
              </a:lnSpc>
              <a:spcBef>
                <a:spcPct val="0"/>
              </a:spcBef>
              <a:buNone/>
              <a:defRPr lang="en-US" sz="3600" b="0" kern="1200" dirty="0">
                <a:solidFill>
                  <a:schemeClr val="tx2"/>
                </a:solidFill>
                <a:latin typeface="+mj-lt"/>
                <a:ea typeface="+mj-ea"/>
                <a:cs typeface="+mj-cs"/>
              </a:defRPr>
            </a:lvl5pPr>
          </a:lstStyle>
          <a:p>
            <a:pPr lvl="0"/>
            <a:r>
              <a:rPr lang="ja-JP" altLang="en-US"/>
              <a:t>マスター テキストの書式設定</a:t>
            </a:r>
          </a:p>
        </p:txBody>
      </p:sp>
    </p:spTree>
    <p:extLst>
      <p:ext uri="{BB962C8B-B14F-4D97-AF65-F5344CB8AC3E}">
        <p14:creationId xmlns:p14="http://schemas.microsoft.com/office/powerpoint/2010/main" val="1658749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Slide for Product">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193633"/>
            <a:ext cx="10363200" cy="756005"/>
          </a:xfrm>
        </p:spPr>
        <p:txBody>
          <a:bodyPr anchor="t" anchorCtr="0"/>
          <a:lstStyle>
            <a:lvl1pPr algn="ctr">
              <a:defRPr sz="2000">
                <a:solidFill>
                  <a:schemeClr val="tx2"/>
                </a:solidFill>
              </a:defRPr>
            </a:lvl1pPr>
          </a:lstStyle>
          <a:p>
            <a:r>
              <a:rPr lang="ja-JP" altLang="en-US"/>
              <a:t>マスター タイトルの書式設定</a:t>
            </a:r>
            <a:endParaRPr lang="en-US" dirty="0"/>
          </a:p>
        </p:txBody>
      </p:sp>
      <p:sp>
        <p:nvSpPr>
          <p:cNvPr id="6" name="Text Placeholder 5"/>
          <p:cNvSpPr>
            <a:spLocks noGrp="1"/>
          </p:cNvSpPr>
          <p:nvPr>
            <p:ph type="body" sz="quarter" idx="10"/>
          </p:nvPr>
        </p:nvSpPr>
        <p:spPr>
          <a:xfrm>
            <a:off x="914400" y="2633583"/>
            <a:ext cx="10363200" cy="1125537"/>
          </a:xfrm>
        </p:spPr>
        <p:txBody>
          <a:bodyPr anchor="ctr"/>
          <a:lstStyle>
            <a:lvl1pPr marL="0" indent="0" algn="ctr" defTabSz="914400" rtl="0" eaLnBrk="1" latinLnBrk="0" hangingPunct="1">
              <a:lnSpc>
                <a:spcPct val="110000"/>
              </a:lnSpc>
              <a:spcBef>
                <a:spcPct val="0"/>
              </a:spcBef>
              <a:buNone/>
              <a:defRPr lang="en-US" sz="4000" b="0" kern="1200" dirty="0" smtClean="0">
                <a:solidFill>
                  <a:schemeClr val="accent2"/>
                </a:solidFill>
                <a:latin typeface="+mj-lt"/>
                <a:ea typeface="+mj-ea"/>
                <a:cs typeface="+mj-cs"/>
              </a:defRPr>
            </a:lvl1pPr>
            <a:lvl2pPr marL="457200" indent="0" algn="ctr" defTabSz="914400" rtl="0" eaLnBrk="1" latinLnBrk="0" hangingPunct="1">
              <a:lnSpc>
                <a:spcPct val="110000"/>
              </a:lnSpc>
              <a:spcBef>
                <a:spcPct val="0"/>
              </a:spcBef>
              <a:buNone/>
              <a:defRPr lang="en-US" sz="3600" b="0" kern="1200" dirty="0" smtClean="0">
                <a:solidFill>
                  <a:schemeClr val="tx2"/>
                </a:solidFill>
                <a:latin typeface="+mj-lt"/>
                <a:ea typeface="+mj-ea"/>
                <a:cs typeface="+mj-cs"/>
              </a:defRPr>
            </a:lvl2pPr>
            <a:lvl3pPr marL="914400" indent="0" algn="ctr" defTabSz="914400" rtl="0" eaLnBrk="1" latinLnBrk="0" hangingPunct="1">
              <a:lnSpc>
                <a:spcPct val="110000"/>
              </a:lnSpc>
              <a:spcBef>
                <a:spcPct val="0"/>
              </a:spcBef>
              <a:buNone/>
              <a:defRPr lang="en-US" sz="3600" b="0" kern="1200" dirty="0" smtClean="0">
                <a:solidFill>
                  <a:schemeClr val="tx2"/>
                </a:solidFill>
                <a:latin typeface="+mj-lt"/>
                <a:ea typeface="+mj-ea"/>
                <a:cs typeface="+mj-cs"/>
              </a:defRPr>
            </a:lvl3pPr>
            <a:lvl4pPr marL="1371600" indent="0" algn="ctr" defTabSz="914400" rtl="0" eaLnBrk="1" latinLnBrk="0" hangingPunct="1">
              <a:lnSpc>
                <a:spcPct val="110000"/>
              </a:lnSpc>
              <a:spcBef>
                <a:spcPct val="0"/>
              </a:spcBef>
              <a:buNone/>
              <a:defRPr lang="en-US" sz="3600" b="0" kern="1200" dirty="0" smtClean="0">
                <a:solidFill>
                  <a:schemeClr val="tx2"/>
                </a:solidFill>
                <a:latin typeface="+mj-lt"/>
                <a:ea typeface="+mj-ea"/>
                <a:cs typeface="+mj-cs"/>
              </a:defRPr>
            </a:lvl4pPr>
            <a:lvl5pPr marL="1828800" indent="0" algn="ctr" defTabSz="914400" rtl="0" eaLnBrk="1" latinLnBrk="0" hangingPunct="1">
              <a:lnSpc>
                <a:spcPct val="110000"/>
              </a:lnSpc>
              <a:spcBef>
                <a:spcPct val="0"/>
              </a:spcBef>
              <a:buNone/>
              <a:defRPr lang="en-US" sz="3600" b="0" kern="1200" dirty="0">
                <a:solidFill>
                  <a:schemeClr val="tx2"/>
                </a:solidFill>
                <a:latin typeface="+mj-lt"/>
                <a:ea typeface="+mj-ea"/>
                <a:cs typeface="+mj-cs"/>
              </a:defRPr>
            </a:lvl5pPr>
          </a:lstStyle>
          <a:p>
            <a:pPr lvl="0"/>
            <a:r>
              <a:rPr lang="ja-JP" altLang="en-US"/>
              <a:t>マスター テキストの書式設定</a:t>
            </a:r>
          </a:p>
        </p:txBody>
      </p:sp>
    </p:spTree>
    <p:extLst>
      <p:ext uri="{BB962C8B-B14F-4D97-AF65-F5344CB8AC3E}">
        <p14:creationId xmlns:p14="http://schemas.microsoft.com/office/powerpoint/2010/main" val="389763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18482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Title and Bullets">
    <p:spTree>
      <p:nvGrpSpPr>
        <p:cNvPr id="1" name=""/>
        <p:cNvGrpSpPr/>
        <p:nvPr/>
      </p:nvGrpSpPr>
      <p:grpSpPr>
        <a:xfrm>
          <a:off x="0" y="0"/>
          <a:ext cx="0" cy="0"/>
          <a:chOff x="0" y="0"/>
          <a:chExt cx="0" cy="0"/>
        </a:xfrm>
      </p:grpSpPr>
      <p:sp>
        <p:nvSpPr>
          <p:cNvPr id="2" name="Title 1"/>
          <p:cNvSpPr>
            <a:spLocks noGrp="1"/>
          </p:cNvSpPr>
          <p:nvPr>
            <p:ph type="title"/>
          </p:nvPr>
        </p:nvSpPr>
        <p:spPr>
          <a:xfrm>
            <a:off x="838200" y="977030"/>
            <a:ext cx="4347575" cy="1325563"/>
          </a:xfrm>
        </p:spPr>
        <p:txBody>
          <a:bodyPr anchor="t"/>
          <a:lstStyle/>
          <a:p>
            <a:r>
              <a:rPr lang="ja-JP" altLang="en-US"/>
              <a:t>マスター タイトルの書式設定</a:t>
            </a:r>
            <a:endParaRPr lang="en-US" dirty="0"/>
          </a:p>
        </p:txBody>
      </p:sp>
      <p:sp>
        <p:nvSpPr>
          <p:cNvPr id="3" name="Content Placeholder 2"/>
          <p:cNvSpPr>
            <a:spLocks noGrp="1"/>
          </p:cNvSpPr>
          <p:nvPr>
            <p:ph idx="1"/>
          </p:nvPr>
        </p:nvSpPr>
        <p:spPr>
          <a:xfrm>
            <a:off x="5536504" y="977030"/>
            <a:ext cx="5817296" cy="50062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007482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an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838200" y="1970690"/>
            <a:ext cx="10515600" cy="401262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5"/>
          <p:cNvSpPr>
            <a:spLocks noGrp="1"/>
          </p:cNvSpPr>
          <p:nvPr>
            <p:ph type="body" sz="quarter" idx="10"/>
          </p:nvPr>
        </p:nvSpPr>
        <p:spPr>
          <a:xfrm>
            <a:off x="838200" y="1182057"/>
            <a:ext cx="10515600" cy="629977"/>
          </a:xfrm>
        </p:spPr>
        <p:txBody>
          <a:bodyPr/>
          <a:lstStyle>
            <a:lvl1pPr marL="0" indent="0" algn="l" defTabSz="914400" rtl="0" eaLnBrk="1" latinLnBrk="0" hangingPunct="1">
              <a:lnSpc>
                <a:spcPct val="110000"/>
              </a:lnSpc>
              <a:spcBef>
                <a:spcPct val="0"/>
              </a:spcBef>
              <a:buNone/>
              <a:defRPr lang="en-US" sz="2400" b="0" kern="1200" dirty="0" smtClean="0">
                <a:solidFill>
                  <a:schemeClr val="accent2"/>
                </a:solidFill>
                <a:latin typeface="+mj-lt"/>
                <a:ea typeface="+mj-ea"/>
                <a:cs typeface="+mj-cs"/>
              </a:defRPr>
            </a:lvl1pPr>
            <a:lvl2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2pPr>
            <a:lvl3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3pPr>
            <a:lvl4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4pPr>
            <a:lvl5pPr marL="0" indent="0" algn="l" defTabSz="914400" rtl="0" eaLnBrk="1" latinLnBrk="0" hangingPunct="1">
              <a:lnSpc>
                <a:spcPct val="110000"/>
              </a:lnSpc>
              <a:spcBef>
                <a:spcPct val="0"/>
              </a:spcBef>
              <a:buNone/>
              <a:defRPr lang="en-US" sz="2000" b="0" kern="1200" dirty="0">
                <a:solidFill>
                  <a:schemeClr val="accent1"/>
                </a:solidFill>
                <a:latin typeface="+mj-lt"/>
                <a:ea typeface="+mj-ea"/>
                <a:cs typeface="+mj-cs"/>
              </a:defRPr>
            </a:lvl5pPr>
          </a:lstStyle>
          <a:p>
            <a:pPr lvl="0"/>
            <a:r>
              <a:rPr lang="ja-JP" altLang="en-US"/>
              <a:t>マスター テキストの書式設定</a:t>
            </a:r>
          </a:p>
        </p:txBody>
      </p:sp>
    </p:spTree>
    <p:extLst>
      <p:ext uri="{BB962C8B-B14F-4D97-AF65-F5344CB8AC3E}">
        <p14:creationId xmlns:p14="http://schemas.microsoft.com/office/powerpoint/2010/main" val="400713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97584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Paragrap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marL="0" indent="0">
              <a:lnSpc>
                <a:spcPct val="110000"/>
              </a:lnSpc>
              <a:buNone/>
              <a:defRPr/>
            </a:lvl1pPr>
            <a:lvl2pPr marL="0" indent="0">
              <a:buNone/>
              <a:defRPr/>
            </a:lvl2pPr>
            <a:lvl3pPr marL="0" indent="0">
              <a:buNone/>
              <a:defRPr/>
            </a:lvl3pPr>
            <a:lvl4pPr marL="0" indent="0">
              <a:buNone/>
              <a:defRPr/>
            </a:lvl4pPr>
            <a:lvl5pPr marL="0" indent="0">
              <a:buNone/>
              <a:defRPr/>
            </a:lvl5pPr>
          </a:lstStyle>
          <a:p>
            <a:pPr lvl="0"/>
            <a:r>
              <a:rPr lang="ja-JP" altLang="en-US"/>
              <a:t>マスター テキストの書式設定</a:t>
            </a:r>
          </a:p>
        </p:txBody>
      </p:sp>
    </p:spTree>
    <p:extLst>
      <p:ext uri="{BB962C8B-B14F-4D97-AF65-F5344CB8AC3E}">
        <p14:creationId xmlns:p14="http://schemas.microsoft.com/office/powerpoint/2010/main" val="143679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2_Title and Paragraph">
    <p:spTree>
      <p:nvGrpSpPr>
        <p:cNvPr id="1" name=""/>
        <p:cNvGrpSpPr/>
        <p:nvPr/>
      </p:nvGrpSpPr>
      <p:grpSpPr>
        <a:xfrm>
          <a:off x="0" y="0"/>
          <a:ext cx="0" cy="0"/>
          <a:chOff x="0" y="0"/>
          <a:chExt cx="0" cy="0"/>
        </a:xfrm>
      </p:grpSpPr>
      <p:sp>
        <p:nvSpPr>
          <p:cNvPr id="2" name="Title 1"/>
          <p:cNvSpPr>
            <a:spLocks noGrp="1"/>
          </p:cNvSpPr>
          <p:nvPr>
            <p:ph type="title"/>
          </p:nvPr>
        </p:nvSpPr>
        <p:spPr>
          <a:xfrm>
            <a:off x="838200" y="1068309"/>
            <a:ext cx="4347575" cy="1325563"/>
          </a:xfrm>
        </p:spPr>
        <p:txBody>
          <a:bodyPr anchor="t"/>
          <a:lstStyle/>
          <a:p>
            <a:r>
              <a:rPr lang="ja-JP" altLang="en-US"/>
              <a:t>マスター タイトルの書式設定</a:t>
            </a:r>
            <a:endParaRPr lang="en-US" dirty="0"/>
          </a:p>
        </p:txBody>
      </p:sp>
      <p:sp>
        <p:nvSpPr>
          <p:cNvPr id="3" name="Content Placeholder 2"/>
          <p:cNvSpPr>
            <a:spLocks noGrp="1"/>
          </p:cNvSpPr>
          <p:nvPr>
            <p:ph idx="1"/>
          </p:nvPr>
        </p:nvSpPr>
        <p:spPr>
          <a:xfrm>
            <a:off x="5536504" y="1068309"/>
            <a:ext cx="5817295" cy="4351338"/>
          </a:xfrm>
        </p:spPr>
        <p:txBody>
          <a:bodyPr/>
          <a:lstStyle>
            <a:lvl1pPr marL="0" indent="0">
              <a:lnSpc>
                <a:spcPct val="110000"/>
              </a:lnSpc>
              <a:buNone/>
              <a:defRPr/>
            </a:lvl1pPr>
            <a:lvl2pPr marL="0" indent="0">
              <a:buNone/>
              <a:defRPr/>
            </a:lvl2pPr>
            <a:lvl3pPr marL="0" indent="0">
              <a:buNone/>
              <a:defRPr/>
            </a:lvl3pPr>
            <a:lvl4pPr marL="0" indent="0">
              <a:buNone/>
              <a:defRPr/>
            </a:lvl4pPr>
            <a:lvl5pPr marL="0" indent="0">
              <a:buNone/>
              <a:defRPr/>
            </a:lvl5pPr>
          </a:lstStyle>
          <a:p>
            <a:pPr lvl="0"/>
            <a:r>
              <a:rPr lang="ja-JP" altLang="en-US"/>
              <a:t>マスター テキストの書式設定</a:t>
            </a:r>
          </a:p>
        </p:txBody>
      </p:sp>
    </p:spTree>
    <p:extLst>
      <p:ext uri="{BB962C8B-B14F-4D97-AF65-F5344CB8AC3E}">
        <p14:creationId xmlns:p14="http://schemas.microsoft.com/office/powerpoint/2010/main" val="2457978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517044"/>
            <a:ext cx="10515600" cy="1997555"/>
          </a:xfrm>
        </p:spPr>
        <p:txBody>
          <a:bodyPr anchor="b"/>
          <a:lstStyle>
            <a:lvl1pPr algn="ctr">
              <a:defRPr sz="4800"/>
            </a:lvl1pPr>
          </a:lstStyle>
          <a:p>
            <a:r>
              <a:rPr lang="ja-JP" altLang="en-US"/>
              <a:t>マスター タイトルの書式設定</a:t>
            </a:r>
            <a:endParaRPr lang="en-US" dirty="0"/>
          </a:p>
        </p:txBody>
      </p:sp>
    </p:spTree>
    <p:extLst>
      <p:ext uri="{BB962C8B-B14F-4D97-AF65-F5344CB8AC3E}">
        <p14:creationId xmlns:p14="http://schemas.microsoft.com/office/powerpoint/2010/main" val="2082589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517045"/>
            <a:ext cx="10515600" cy="1997555"/>
          </a:xfrm>
        </p:spPr>
        <p:txBody>
          <a:bodyPr anchor="b"/>
          <a:lstStyle>
            <a:lvl1pPr algn="ctr">
              <a:defRPr sz="48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2879934"/>
            <a:ext cx="10515600" cy="1500187"/>
          </a:xfrm>
        </p:spPr>
        <p:txBody>
          <a:bodyPr/>
          <a:lstStyle>
            <a:lvl1pPr marL="0" indent="0" algn="ctr">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Tree>
    <p:extLst>
      <p:ext uri="{BB962C8B-B14F-4D97-AF65-F5344CB8AC3E}">
        <p14:creationId xmlns:p14="http://schemas.microsoft.com/office/powerpoint/2010/main" val="223727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630496"/>
            <a:ext cx="5181600" cy="453545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630496"/>
            <a:ext cx="5181600" cy="453545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6494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4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1" y="1630496"/>
            <a:ext cx="3543300" cy="4535450"/>
          </a:xfrm>
        </p:spPr>
        <p:txBody>
          <a:bodyPr/>
          <a:lstStyle>
            <a:lvl1pPr>
              <a:defRPr sz="1600"/>
            </a:lvl1pPr>
            <a:lvl2pPr>
              <a:defRPr sz="1400"/>
            </a:lvl2pPr>
            <a:lvl3pPr>
              <a:defRPr sz="1200"/>
            </a:lvl3pPr>
            <a:lvl4pPr>
              <a:defRPr sz="1100"/>
            </a:lvl4pPr>
            <a:lvl5pPr>
              <a:defRPr sz="11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572001" y="1630496"/>
            <a:ext cx="3543300" cy="4535450"/>
          </a:xfrm>
        </p:spPr>
        <p:txBody>
          <a:bodyPr/>
          <a:lstStyle>
            <a:lvl1pPr>
              <a:defRPr sz="1600"/>
            </a:lvl1pPr>
            <a:lvl2pPr>
              <a:defRPr sz="1400"/>
            </a:lvl2pPr>
            <a:lvl3pPr>
              <a:defRPr sz="1200"/>
            </a:lvl3pPr>
            <a:lvl4pPr>
              <a:defRPr sz="1100"/>
            </a:lvl4pPr>
            <a:lvl5pPr>
              <a:defRPr sz="11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021401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2295939"/>
            <a:ext cx="5181600" cy="385925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295939"/>
            <a:ext cx="5181600" cy="385925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Text Placeholder 5"/>
          <p:cNvSpPr>
            <a:spLocks noGrp="1"/>
          </p:cNvSpPr>
          <p:nvPr>
            <p:ph type="body" sz="quarter" idx="10"/>
          </p:nvPr>
        </p:nvSpPr>
        <p:spPr>
          <a:xfrm>
            <a:off x="838200" y="1628383"/>
            <a:ext cx="10515600" cy="667555"/>
          </a:xfrm>
        </p:spPr>
        <p:txBody>
          <a:bodyPr/>
          <a:lstStyle>
            <a:lvl1pPr marL="0" indent="0" algn="l" defTabSz="914400" rtl="0" eaLnBrk="1" latinLnBrk="0" hangingPunct="1">
              <a:lnSpc>
                <a:spcPct val="110000"/>
              </a:lnSpc>
              <a:spcBef>
                <a:spcPct val="0"/>
              </a:spcBef>
              <a:buNone/>
              <a:defRPr lang="en-US" sz="2400" b="0" kern="1200" dirty="0" smtClean="0">
                <a:solidFill>
                  <a:schemeClr val="tx2"/>
                </a:solidFill>
                <a:latin typeface="+mj-lt"/>
                <a:ea typeface="+mj-ea"/>
                <a:cs typeface="+mj-cs"/>
              </a:defRPr>
            </a:lvl1pPr>
            <a:lvl2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2pPr>
            <a:lvl3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3pPr>
            <a:lvl4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4pPr>
            <a:lvl5pPr marL="0" indent="0" algn="l" defTabSz="914400" rtl="0" eaLnBrk="1" latinLnBrk="0" hangingPunct="1">
              <a:lnSpc>
                <a:spcPct val="110000"/>
              </a:lnSpc>
              <a:spcBef>
                <a:spcPct val="0"/>
              </a:spcBef>
              <a:buNone/>
              <a:defRPr lang="en-US" sz="2000" b="0" kern="1200" dirty="0">
                <a:solidFill>
                  <a:schemeClr val="accent1"/>
                </a:solidFill>
                <a:latin typeface="+mj-lt"/>
                <a:ea typeface="+mj-ea"/>
                <a:cs typeface="+mj-cs"/>
              </a:defRPr>
            </a:lvl5pPr>
          </a:lstStyle>
          <a:p>
            <a:pPr lvl="0"/>
            <a:r>
              <a:rPr lang="ja-JP" altLang="en-US"/>
              <a:t>マスター テキストの書式設定</a:t>
            </a:r>
          </a:p>
        </p:txBody>
      </p:sp>
    </p:spTree>
    <p:extLst>
      <p:ext uri="{BB962C8B-B14F-4D97-AF65-F5344CB8AC3E}">
        <p14:creationId xmlns:p14="http://schemas.microsoft.com/office/powerpoint/2010/main" val="3215957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475129"/>
            <a:ext cx="10515600" cy="101897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557193"/>
            <a:ext cx="5157787" cy="697509"/>
          </a:xfrm>
          <a:solidFill>
            <a:schemeClr val="accent2"/>
          </a:solidFill>
        </p:spPr>
        <p:txBody>
          <a:bodyPr anchor="ctr" anchorCtr="0"/>
          <a:lstStyle>
            <a:lvl1pPr marL="0" indent="0">
              <a:buNone/>
              <a:defRPr sz="2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317789"/>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557193"/>
            <a:ext cx="5183188" cy="697509"/>
          </a:xfrm>
          <a:solidFill>
            <a:schemeClr val="accent2"/>
          </a:solidFill>
        </p:spPr>
        <p:txBody>
          <a:bodyPr anchor="ctr" anchorCtr="0"/>
          <a:lstStyle>
            <a:lvl1pPr marL="0" indent="0">
              <a:buNone/>
              <a:defRPr sz="2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317789"/>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461590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1" y="1630496"/>
            <a:ext cx="3438938" cy="4535450"/>
          </a:xfrm>
        </p:spPr>
        <p:txBody>
          <a:bodyPr/>
          <a:lstStyle>
            <a:lvl1pPr>
              <a:defRPr sz="1800"/>
            </a:lvl1pPr>
            <a:lvl2pPr>
              <a:defRPr sz="1600"/>
            </a:lvl2pPr>
            <a:lvl3pPr>
              <a:defRPr sz="14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376531" y="1630496"/>
            <a:ext cx="3438938" cy="4535450"/>
          </a:xfrm>
        </p:spPr>
        <p:txBody>
          <a:bodyPr/>
          <a:lstStyle>
            <a:lvl1pPr>
              <a:defRPr sz="1800"/>
            </a:lvl1pPr>
            <a:lvl2pPr>
              <a:defRPr sz="1600"/>
            </a:lvl2pPr>
            <a:lvl3pPr>
              <a:defRPr sz="14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Content Placeholder 3"/>
          <p:cNvSpPr>
            <a:spLocks noGrp="1"/>
          </p:cNvSpPr>
          <p:nvPr>
            <p:ph sz="half" idx="10"/>
          </p:nvPr>
        </p:nvSpPr>
        <p:spPr>
          <a:xfrm>
            <a:off x="7914861" y="1630496"/>
            <a:ext cx="3438938" cy="4535450"/>
          </a:xfrm>
        </p:spPr>
        <p:txBody>
          <a:bodyPr/>
          <a:lstStyle>
            <a:lvl1pPr>
              <a:defRPr sz="1800"/>
            </a:lvl1pPr>
            <a:lvl2pPr>
              <a:defRPr sz="1600"/>
            </a:lvl2pPr>
            <a:lvl3pPr>
              <a:defRPr sz="14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815656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1_Title and Paragraph">
    <p:spTree>
      <p:nvGrpSpPr>
        <p:cNvPr id="1" name=""/>
        <p:cNvGrpSpPr/>
        <p:nvPr/>
      </p:nvGrpSpPr>
      <p:grpSpPr>
        <a:xfrm>
          <a:off x="0" y="0"/>
          <a:ext cx="0" cy="0"/>
          <a:chOff x="0" y="0"/>
          <a:chExt cx="0" cy="0"/>
        </a:xfrm>
      </p:grpSpPr>
      <p:sp>
        <p:nvSpPr>
          <p:cNvPr id="2" name="Title 1"/>
          <p:cNvSpPr>
            <a:spLocks noGrp="1"/>
          </p:cNvSpPr>
          <p:nvPr>
            <p:ph type="title"/>
          </p:nvPr>
        </p:nvSpPr>
        <p:spPr>
          <a:xfrm>
            <a:off x="2423492" y="4701211"/>
            <a:ext cx="7346674" cy="1325563"/>
          </a:xfrm>
        </p:spPr>
        <p:txBody>
          <a:bodyPr anchor="t"/>
          <a:lstStyle>
            <a:lvl1pPr algn="r">
              <a:defRPr sz="2000">
                <a:solidFill>
                  <a:schemeClr val="bg2">
                    <a:lumMod val="50000"/>
                  </a:schemeClr>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2423492" y="1808922"/>
            <a:ext cx="7346674" cy="2733261"/>
          </a:xfrm>
        </p:spPr>
        <p:txBody>
          <a:bodyPr/>
          <a:lstStyle>
            <a:lvl1pPr marL="91440" indent="-457200">
              <a:lnSpc>
                <a:spcPct val="110000"/>
              </a:lnSpc>
              <a:buNone/>
              <a:defRPr/>
            </a:lvl1pPr>
            <a:lvl2pPr marL="0" indent="0">
              <a:buNone/>
              <a:defRPr/>
            </a:lvl2pPr>
            <a:lvl3pPr marL="0" indent="0">
              <a:buNone/>
              <a:defRPr/>
            </a:lvl3pPr>
            <a:lvl4pPr marL="0" indent="0">
              <a:buNone/>
              <a:defRPr/>
            </a:lvl4pPr>
            <a:lvl5pPr marL="0" indent="0">
              <a:buNone/>
              <a:defRPr/>
            </a:lvl5pPr>
          </a:lstStyle>
          <a:p>
            <a:pPr lvl="0"/>
            <a:r>
              <a:rPr lang="ja-JP" altLang="en-US"/>
              <a:t>マスター テキストの書式設定</a:t>
            </a:r>
          </a:p>
        </p:txBody>
      </p:sp>
    </p:spTree>
    <p:extLst>
      <p:ext uri="{BB962C8B-B14F-4D97-AF65-F5344CB8AC3E}">
        <p14:creationId xmlns:p14="http://schemas.microsoft.com/office/powerpoint/2010/main" val="63663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838200" y="1970690"/>
            <a:ext cx="10515600" cy="401262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5"/>
          <p:cNvSpPr>
            <a:spLocks noGrp="1"/>
          </p:cNvSpPr>
          <p:nvPr>
            <p:ph type="body" sz="quarter" idx="10"/>
          </p:nvPr>
        </p:nvSpPr>
        <p:spPr>
          <a:xfrm>
            <a:off x="838200" y="1271705"/>
            <a:ext cx="10515600" cy="629977"/>
          </a:xfrm>
        </p:spPr>
        <p:txBody>
          <a:bodyPr/>
          <a:lstStyle>
            <a:lvl1pPr marL="0" indent="0" algn="l" defTabSz="914400" rtl="0" eaLnBrk="1" latinLnBrk="0" hangingPunct="1">
              <a:lnSpc>
                <a:spcPct val="110000"/>
              </a:lnSpc>
              <a:spcBef>
                <a:spcPct val="0"/>
              </a:spcBef>
              <a:buNone/>
              <a:defRPr lang="en-US" sz="2400" b="0" kern="1200" dirty="0" smtClean="0">
                <a:solidFill>
                  <a:schemeClr val="accent2">
                    <a:lumMod val="40000"/>
                    <a:lumOff val="60000"/>
                  </a:schemeClr>
                </a:solidFill>
                <a:latin typeface="+mj-lt"/>
                <a:ea typeface="+mj-ea"/>
                <a:cs typeface="+mj-cs"/>
              </a:defRPr>
            </a:lvl1pPr>
            <a:lvl2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2pPr>
            <a:lvl3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3pPr>
            <a:lvl4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4pPr>
            <a:lvl5pPr marL="0" indent="0" algn="l" defTabSz="914400" rtl="0" eaLnBrk="1" latinLnBrk="0" hangingPunct="1">
              <a:lnSpc>
                <a:spcPct val="110000"/>
              </a:lnSpc>
              <a:spcBef>
                <a:spcPct val="0"/>
              </a:spcBef>
              <a:buNone/>
              <a:defRPr lang="en-US" sz="2000" b="0" kern="1200" dirty="0">
                <a:solidFill>
                  <a:schemeClr val="accent1"/>
                </a:solidFill>
                <a:latin typeface="+mj-lt"/>
                <a:ea typeface="+mj-ea"/>
                <a:cs typeface="+mj-cs"/>
              </a:defRPr>
            </a:lvl5pPr>
          </a:lstStyle>
          <a:p>
            <a:pPr lvl="0"/>
            <a:r>
              <a:rPr lang="en-US" dirty="0"/>
              <a:t>Edit Master text styles</a:t>
            </a:r>
          </a:p>
        </p:txBody>
      </p:sp>
    </p:spTree>
    <p:extLst>
      <p:ext uri="{BB962C8B-B14F-4D97-AF65-F5344CB8AC3E}">
        <p14:creationId xmlns:p14="http://schemas.microsoft.com/office/powerpoint/2010/main" val="1283879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562398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6" name="Text Placeholder 5"/>
          <p:cNvSpPr>
            <a:spLocks noGrp="1"/>
          </p:cNvSpPr>
          <p:nvPr>
            <p:ph type="body" sz="quarter" idx="10"/>
          </p:nvPr>
        </p:nvSpPr>
        <p:spPr>
          <a:xfrm>
            <a:off x="838200" y="1520687"/>
            <a:ext cx="10515600" cy="775252"/>
          </a:xfrm>
        </p:spPr>
        <p:txBody>
          <a:bodyPr/>
          <a:lstStyle>
            <a:lvl1pPr marL="0" indent="0" algn="l" defTabSz="914400" rtl="0" eaLnBrk="1" latinLnBrk="0" hangingPunct="1">
              <a:lnSpc>
                <a:spcPct val="110000"/>
              </a:lnSpc>
              <a:spcBef>
                <a:spcPct val="0"/>
              </a:spcBef>
              <a:buNone/>
              <a:defRPr lang="en-US" sz="2000" b="0" kern="1200" dirty="0" smtClean="0">
                <a:solidFill>
                  <a:schemeClr val="tx2"/>
                </a:solidFill>
                <a:latin typeface="+mj-lt"/>
                <a:ea typeface="+mj-ea"/>
                <a:cs typeface="+mj-cs"/>
              </a:defRPr>
            </a:lvl1pPr>
            <a:lvl2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2pPr>
            <a:lvl3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3pPr>
            <a:lvl4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4pPr>
            <a:lvl5pPr marL="0" indent="0" algn="l" defTabSz="914400" rtl="0" eaLnBrk="1" latinLnBrk="0" hangingPunct="1">
              <a:lnSpc>
                <a:spcPct val="110000"/>
              </a:lnSpc>
              <a:spcBef>
                <a:spcPct val="0"/>
              </a:spcBef>
              <a:buNone/>
              <a:defRPr lang="en-US" sz="2000" b="0" kern="1200" dirty="0">
                <a:solidFill>
                  <a:schemeClr val="accent1"/>
                </a:solidFill>
                <a:latin typeface="+mj-lt"/>
                <a:ea typeface="+mj-ea"/>
                <a:cs typeface="+mj-cs"/>
              </a:defRPr>
            </a:lvl5pPr>
          </a:lstStyle>
          <a:p>
            <a:pPr lvl="0"/>
            <a:r>
              <a:rPr lang="ja-JP" altLang="en-US"/>
              <a:t>マスター テキストの書式設定</a:t>
            </a:r>
          </a:p>
        </p:txBody>
      </p:sp>
    </p:spTree>
    <p:extLst>
      <p:ext uri="{BB962C8B-B14F-4D97-AF65-F5344CB8AC3E}">
        <p14:creationId xmlns:p14="http://schemas.microsoft.com/office/powerpoint/2010/main" val="2907682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742814"/>
            <a:ext cx="10515600" cy="648127"/>
          </a:xfrm>
        </p:spPr>
        <p:txBody>
          <a:bodyPr anchor="b"/>
          <a:lstStyle>
            <a:lvl1pPr algn="ctr">
              <a:defRPr sz="2800" b="0">
                <a:solidFill>
                  <a:schemeClr val="accent1"/>
                </a:solidFill>
              </a:defRPr>
            </a:lvl1pPr>
          </a:lstStyle>
          <a:p>
            <a:r>
              <a:rPr lang="ja-JP" altLang="en-US"/>
              <a:t>マスター タイトルの書式設定</a:t>
            </a:r>
            <a:endParaRPr lang="en-US" dirty="0"/>
          </a:p>
        </p:txBody>
      </p:sp>
      <p:sp>
        <p:nvSpPr>
          <p:cNvPr id="5" name="Text Placeholder 3"/>
          <p:cNvSpPr>
            <a:spLocks noGrp="1"/>
          </p:cNvSpPr>
          <p:nvPr>
            <p:ph type="body" sz="half" idx="2"/>
          </p:nvPr>
        </p:nvSpPr>
        <p:spPr>
          <a:xfrm>
            <a:off x="839787" y="1557758"/>
            <a:ext cx="10514012" cy="426308"/>
          </a:xfrm>
        </p:spPr>
        <p:txBody>
          <a:bodyPr/>
          <a:lstStyle>
            <a:lvl1pPr marL="0" indent="0" algn="ctr">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603133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92085"/>
            <a:ext cx="10515600" cy="648127"/>
          </a:xfrm>
        </p:spPr>
        <p:txBody>
          <a:bodyPr/>
          <a:lstStyle>
            <a:lvl1pPr algn="ctr">
              <a:defRPr sz="2800" b="0">
                <a:solidFill>
                  <a:schemeClr val="accent1"/>
                </a:solidFill>
              </a:defRPr>
            </a:lvl1pPr>
          </a:lstStyle>
          <a:p>
            <a:r>
              <a:rPr lang="ja-JP" altLang="en-US"/>
              <a:t>マスター タイトルの書式設定</a:t>
            </a:r>
            <a:endParaRPr lang="en-US" dirty="0"/>
          </a:p>
        </p:txBody>
      </p:sp>
    </p:spTree>
    <p:extLst>
      <p:ext uri="{BB962C8B-B14F-4D97-AF65-F5344CB8AC3E}">
        <p14:creationId xmlns:p14="http://schemas.microsoft.com/office/powerpoint/2010/main" val="3943600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4354157" cy="1990799"/>
          </a:xfrm>
        </p:spPr>
        <p:txBody>
          <a:bodyPr anchor="b"/>
          <a:lstStyle>
            <a:lvl1pPr algn="ctr">
              <a:defRPr sz="2800" b="0">
                <a:solidFill>
                  <a:schemeClr val="accent1"/>
                </a:solidFill>
              </a:defRPr>
            </a:lvl1pPr>
          </a:lstStyle>
          <a:p>
            <a:r>
              <a:rPr lang="ja-JP" altLang="en-US"/>
              <a:t>マスター タイトルの書式設定</a:t>
            </a:r>
            <a:endParaRPr lang="en-US" dirty="0"/>
          </a:p>
        </p:txBody>
      </p:sp>
      <p:sp>
        <p:nvSpPr>
          <p:cNvPr id="5" name="Text Placeholder 3"/>
          <p:cNvSpPr>
            <a:spLocks noGrp="1"/>
          </p:cNvSpPr>
          <p:nvPr>
            <p:ph type="body" sz="half" idx="2"/>
          </p:nvPr>
        </p:nvSpPr>
        <p:spPr>
          <a:xfrm>
            <a:off x="839787" y="2589322"/>
            <a:ext cx="4353500" cy="1778282"/>
          </a:xfrm>
        </p:spPr>
        <p:txBody>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847202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7115827" cy="1990799"/>
          </a:xfrm>
        </p:spPr>
        <p:txBody>
          <a:bodyPr anchor="b"/>
          <a:lstStyle>
            <a:lvl1pPr algn="ctr">
              <a:defRPr sz="3600" b="0">
                <a:solidFill>
                  <a:schemeClr val="accent1"/>
                </a:solidFill>
              </a:defRPr>
            </a:lvl1pPr>
          </a:lstStyle>
          <a:p>
            <a:r>
              <a:rPr lang="ja-JP" altLang="en-US"/>
              <a:t>マスター タイトルの書式設定</a:t>
            </a:r>
            <a:endParaRPr lang="en-US" dirty="0"/>
          </a:p>
        </p:txBody>
      </p:sp>
      <p:sp>
        <p:nvSpPr>
          <p:cNvPr id="5" name="Text Placeholder 3"/>
          <p:cNvSpPr>
            <a:spLocks noGrp="1"/>
          </p:cNvSpPr>
          <p:nvPr>
            <p:ph type="body" sz="half" idx="2"/>
          </p:nvPr>
        </p:nvSpPr>
        <p:spPr>
          <a:xfrm>
            <a:off x="839786" y="2589322"/>
            <a:ext cx="7114753" cy="1778282"/>
          </a:xfrm>
        </p:spPr>
        <p:txBody>
          <a:bodyPr/>
          <a:lstStyle>
            <a:lvl1pPr marL="0" indent="0" algn="ctr">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064913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3_Title and Bullets">
    <p:spTree>
      <p:nvGrpSpPr>
        <p:cNvPr id="1" name=""/>
        <p:cNvGrpSpPr/>
        <p:nvPr/>
      </p:nvGrpSpPr>
      <p:grpSpPr>
        <a:xfrm>
          <a:off x="0" y="0"/>
          <a:ext cx="0" cy="0"/>
          <a:chOff x="0" y="0"/>
          <a:chExt cx="0" cy="0"/>
        </a:xfrm>
      </p:grpSpPr>
      <p:sp>
        <p:nvSpPr>
          <p:cNvPr id="2" name="Title 1"/>
          <p:cNvSpPr>
            <a:spLocks noGrp="1"/>
          </p:cNvSpPr>
          <p:nvPr>
            <p:ph type="title"/>
          </p:nvPr>
        </p:nvSpPr>
        <p:spPr>
          <a:xfrm>
            <a:off x="5173578" y="171483"/>
            <a:ext cx="6180221" cy="1325563"/>
          </a:xfrm>
        </p:spPr>
        <p:txBody>
          <a:bodyPr anchor="b"/>
          <a:lstStyle/>
          <a:p>
            <a:r>
              <a:rPr lang="ja-JP" altLang="en-US"/>
              <a:t>マスター タイトルの書式設定</a:t>
            </a:r>
            <a:endParaRPr lang="en-US" dirty="0"/>
          </a:p>
        </p:txBody>
      </p:sp>
      <p:sp>
        <p:nvSpPr>
          <p:cNvPr id="3" name="Content Placeholder 2"/>
          <p:cNvSpPr>
            <a:spLocks noGrp="1"/>
          </p:cNvSpPr>
          <p:nvPr>
            <p:ph idx="1"/>
          </p:nvPr>
        </p:nvSpPr>
        <p:spPr>
          <a:xfrm>
            <a:off x="5173578" y="1631981"/>
            <a:ext cx="6180221"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64539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309366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9786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3_Title and Paragraph">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4917" y="1686258"/>
            <a:ext cx="8242449" cy="3342941"/>
          </a:xfrm>
        </p:spPr>
        <p:txBody>
          <a:bodyPr/>
          <a:lstStyle>
            <a:lvl1pPr marL="91440" indent="-457200">
              <a:lnSpc>
                <a:spcPct val="110000"/>
              </a:lnSpc>
              <a:buNone/>
              <a:defRPr sz="3600"/>
            </a:lvl1pPr>
            <a:lvl2pPr marL="0" indent="0">
              <a:buNone/>
              <a:defRPr/>
            </a:lvl2pPr>
            <a:lvl3pPr marL="0" indent="0">
              <a:buNone/>
              <a:defRPr/>
            </a:lvl3pPr>
            <a:lvl4pPr marL="0" indent="0">
              <a:buNone/>
              <a:defRPr/>
            </a:lvl4pPr>
            <a:lvl5pPr marL="0" indent="0">
              <a:buNone/>
              <a:defRPr/>
            </a:lvl5pPr>
          </a:lstStyle>
          <a:p>
            <a:pPr lvl="0"/>
            <a:r>
              <a:rPr lang="ja-JP" altLang="en-US"/>
              <a:t>マスター テキストの書式設定</a:t>
            </a:r>
          </a:p>
        </p:txBody>
      </p:sp>
    </p:spTree>
    <p:extLst>
      <p:ext uri="{BB962C8B-B14F-4D97-AF65-F5344CB8AC3E}">
        <p14:creationId xmlns:p14="http://schemas.microsoft.com/office/powerpoint/2010/main" val="1211814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Paragrap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lnSpc>
                <a:spcPct val="110000"/>
              </a:lnSpc>
              <a:buNone/>
              <a:defRPr/>
            </a:lvl1pPr>
            <a:lvl2pPr marL="0" indent="0">
              <a:buNone/>
              <a:defRPr/>
            </a:lvl2pPr>
            <a:lvl3pPr marL="0" indent="0">
              <a:buNone/>
              <a:defRPr/>
            </a:lvl3pPr>
            <a:lvl4pPr marL="0" indent="0">
              <a:buNone/>
              <a:defRPr/>
            </a:lvl4pPr>
            <a:lvl5pPr marL="0" indent="0">
              <a:buNone/>
              <a:defRPr/>
            </a:lvl5pPr>
          </a:lstStyle>
          <a:p>
            <a:pPr lvl="0"/>
            <a:r>
              <a:rPr lang="en-US"/>
              <a:t>Click to edit Master text styles</a:t>
            </a:r>
          </a:p>
        </p:txBody>
      </p:sp>
    </p:spTree>
    <p:extLst>
      <p:ext uri="{BB962C8B-B14F-4D97-AF65-F5344CB8AC3E}">
        <p14:creationId xmlns:p14="http://schemas.microsoft.com/office/powerpoint/2010/main" val="512417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517045"/>
            <a:ext cx="10515600" cy="1997555"/>
          </a:xfrm>
        </p:spPr>
        <p:txBody>
          <a:bodyPr anchor="b"/>
          <a:lstStyle>
            <a:lvl1pPr algn="ctr">
              <a:defRPr sz="4800"/>
            </a:lvl1pPr>
          </a:lstStyle>
          <a:p>
            <a:r>
              <a:rPr lang="en-US" dirty="0"/>
              <a:t>Click to edit Master title style</a:t>
            </a:r>
          </a:p>
        </p:txBody>
      </p:sp>
      <p:sp>
        <p:nvSpPr>
          <p:cNvPr id="3" name="Text Placeholder 2"/>
          <p:cNvSpPr>
            <a:spLocks noGrp="1"/>
          </p:cNvSpPr>
          <p:nvPr>
            <p:ph type="body" idx="1"/>
          </p:nvPr>
        </p:nvSpPr>
        <p:spPr>
          <a:xfrm>
            <a:off x="831851" y="2879934"/>
            <a:ext cx="10515600" cy="1500187"/>
          </a:xfrm>
        </p:spPr>
        <p:txBody>
          <a:bodyPr/>
          <a:lstStyle>
            <a:lvl1pPr marL="0" indent="0" algn="ctr">
              <a:buNone/>
              <a:defRPr sz="2400">
                <a:solidFill>
                  <a:schemeClr val="accent2">
                    <a:lumMod val="40000"/>
                    <a:lumOff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201614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517045"/>
            <a:ext cx="10515600" cy="1997555"/>
          </a:xfrm>
        </p:spPr>
        <p:txBody>
          <a:bodyPr anchor="b"/>
          <a:lstStyle>
            <a:lvl1pPr algn="l">
              <a:defRPr sz="4800"/>
            </a:lvl1pPr>
          </a:lstStyle>
          <a:p>
            <a:r>
              <a:rPr lang="en-US" dirty="0"/>
              <a:t>Click to edit Master title style</a:t>
            </a:r>
          </a:p>
        </p:txBody>
      </p:sp>
      <p:sp>
        <p:nvSpPr>
          <p:cNvPr id="3" name="Text Placeholder 2"/>
          <p:cNvSpPr>
            <a:spLocks noGrp="1"/>
          </p:cNvSpPr>
          <p:nvPr>
            <p:ph type="body" idx="1"/>
          </p:nvPr>
        </p:nvSpPr>
        <p:spPr>
          <a:xfrm>
            <a:off x="831851" y="2879934"/>
            <a:ext cx="10515600" cy="1500187"/>
          </a:xfrm>
        </p:spPr>
        <p:txBody>
          <a:bodyPr/>
          <a:lstStyle>
            <a:lvl1pPr marL="0" indent="0" algn="l">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95231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630496"/>
            <a:ext cx="5181600" cy="45354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630496"/>
            <a:ext cx="5181600" cy="4535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62114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2295939"/>
            <a:ext cx="5181600" cy="38592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2295939"/>
            <a:ext cx="5181600" cy="3859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0"/>
          </p:nvPr>
        </p:nvSpPr>
        <p:spPr>
          <a:xfrm>
            <a:off x="838200" y="1628383"/>
            <a:ext cx="10515600" cy="667555"/>
          </a:xfrm>
        </p:spPr>
        <p:txBody>
          <a:bodyPr/>
          <a:lstStyle>
            <a:lvl1pPr marL="0" indent="0" algn="l" defTabSz="914400" rtl="0" eaLnBrk="1" latinLnBrk="0" hangingPunct="1">
              <a:lnSpc>
                <a:spcPct val="110000"/>
              </a:lnSpc>
              <a:spcBef>
                <a:spcPct val="0"/>
              </a:spcBef>
              <a:buNone/>
              <a:defRPr lang="en-US" sz="2400" b="0" kern="1200" dirty="0" smtClean="0">
                <a:solidFill>
                  <a:schemeClr val="accent2">
                    <a:lumMod val="40000"/>
                    <a:lumOff val="60000"/>
                  </a:schemeClr>
                </a:solidFill>
                <a:latin typeface="+mj-lt"/>
                <a:ea typeface="+mj-ea"/>
                <a:cs typeface="+mj-cs"/>
              </a:defRPr>
            </a:lvl1pPr>
            <a:lvl2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2pPr>
            <a:lvl3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3pPr>
            <a:lvl4pPr marL="0" indent="0" algn="l" defTabSz="914400" rtl="0" eaLnBrk="1" latinLnBrk="0" hangingPunct="1">
              <a:lnSpc>
                <a:spcPct val="110000"/>
              </a:lnSpc>
              <a:spcBef>
                <a:spcPct val="0"/>
              </a:spcBef>
              <a:buNone/>
              <a:defRPr lang="en-US" sz="2000" b="0" kern="1200" dirty="0" smtClean="0">
                <a:solidFill>
                  <a:schemeClr val="accent1"/>
                </a:solidFill>
                <a:latin typeface="+mj-lt"/>
                <a:ea typeface="+mj-ea"/>
                <a:cs typeface="+mj-cs"/>
              </a:defRPr>
            </a:lvl4pPr>
            <a:lvl5pPr marL="0" indent="0" algn="l" defTabSz="914400" rtl="0" eaLnBrk="1" latinLnBrk="0" hangingPunct="1">
              <a:lnSpc>
                <a:spcPct val="110000"/>
              </a:lnSpc>
              <a:spcBef>
                <a:spcPct val="0"/>
              </a:spcBef>
              <a:buNone/>
              <a:defRPr lang="en-US" sz="2000" b="0" kern="1200" dirty="0">
                <a:solidFill>
                  <a:schemeClr val="accent1"/>
                </a:solidFill>
                <a:latin typeface="+mj-lt"/>
                <a:ea typeface="+mj-ea"/>
                <a:cs typeface="+mj-cs"/>
              </a:defRPr>
            </a:lvl5pPr>
          </a:lstStyle>
          <a:p>
            <a:pPr lvl="0"/>
            <a:r>
              <a:rPr lang="en-US" dirty="0"/>
              <a:t>Edit Master text styles</a:t>
            </a:r>
          </a:p>
        </p:txBody>
      </p:sp>
    </p:spTree>
    <p:extLst>
      <p:ext uri="{BB962C8B-B14F-4D97-AF65-F5344CB8AC3E}">
        <p14:creationId xmlns:p14="http://schemas.microsoft.com/office/powerpoint/2010/main" val="750261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708212"/>
            <a:ext cx="10515600" cy="785894"/>
          </a:xfrm>
        </p:spPr>
        <p:txBody>
          <a:bodyPr/>
          <a:lstStyle/>
          <a:p>
            <a:r>
              <a:rPr lang="en-US" dirty="0"/>
              <a:t>Click to edit Master title style</a:t>
            </a:r>
          </a:p>
        </p:txBody>
      </p:sp>
      <p:sp>
        <p:nvSpPr>
          <p:cNvPr id="3" name="Text Placeholder 2"/>
          <p:cNvSpPr>
            <a:spLocks noGrp="1"/>
          </p:cNvSpPr>
          <p:nvPr>
            <p:ph type="body" idx="1"/>
          </p:nvPr>
        </p:nvSpPr>
        <p:spPr>
          <a:xfrm>
            <a:off x="839789" y="1557193"/>
            <a:ext cx="5157787" cy="697509"/>
          </a:xfrm>
          <a:solidFill>
            <a:schemeClr val="accent2"/>
          </a:solidFill>
        </p:spPr>
        <p:txBody>
          <a:bodyPr anchor="ctr" anchorCtr="0"/>
          <a:lstStyle>
            <a:lvl1pPr marL="0" indent="0">
              <a:buNone/>
              <a:defRPr sz="2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317789"/>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557193"/>
            <a:ext cx="5183188" cy="697509"/>
          </a:xfrm>
          <a:solidFill>
            <a:schemeClr val="accent2"/>
          </a:solidFill>
        </p:spPr>
        <p:txBody>
          <a:bodyPr anchor="ctr" anchorCtr="0"/>
          <a:lstStyle>
            <a:lvl1pPr marL="0" indent="0">
              <a:buNone/>
              <a:defRPr sz="2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317789"/>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28312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26" Type="http://schemas.openxmlformats.org/officeDocument/2006/relationships/slideLayout" Target="../slideLayouts/slideLayout39.xml"/><Relationship Id="rId3" Type="http://schemas.openxmlformats.org/officeDocument/2006/relationships/slideLayout" Target="../slideLayouts/slideLayout16.xml"/><Relationship Id="rId21" Type="http://schemas.openxmlformats.org/officeDocument/2006/relationships/slideLayout" Target="../slideLayouts/slideLayout34.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5" Type="http://schemas.openxmlformats.org/officeDocument/2006/relationships/slideLayout" Target="../slideLayouts/slideLayout38.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slideLayout" Target="../slideLayouts/slideLayout33.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24" Type="http://schemas.openxmlformats.org/officeDocument/2006/relationships/slideLayout" Target="../slideLayouts/slideLayout37.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23" Type="http://schemas.openxmlformats.org/officeDocument/2006/relationships/slideLayout" Target="../slideLayouts/slideLayout36.xml"/><Relationship Id="rId28" Type="http://schemas.openxmlformats.org/officeDocument/2006/relationships/image" Target="../media/image1.png"/><Relationship Id="rId10" Type="http://schemas.openxmlformats.org/officeDocument/2006/relationships/slideLayout" Target="../slideLayouts/slideLayout23.xml"/><Relationship Id="rId19" Type="http://schemas.openxmlformats.org/officeDocument/2006/relationships/slideLayout" Target="../slideLayouts/slideLayout3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 Id="rId22" Type="http://schemas.openxmlformats.org/officeDocument/2006/relationships/slideLayout" Target="../slideLayouts/slideLayout35.xml"/><Relationship Id="rId2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63AB3FD-A590-7941-B413-5A674C82F07C}"/>
              </a:ext>
            </a:extLst>
          </p:cNvPr>
          <p:cNvSpPr/>
          <p:nvPr userDrawn="1"/>
        </p:nvSpPr>
        <p:spPr>
          <a:xfrm>
            <a:off x="320040" y="320041"/>
            <a:ext cx="11551920" cy="62034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708212"/>
            <a:ext cx="10515600" cy="788834"/>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838200" y="1631981"/>
            <a:ext cx="105156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Box 9">
            <a:extLst>
              <a:ext uri="{FF2B5EF4-FFF2-40B4-BE49-F238E27FC236}">
                <a16:creationId xmlns:a16="http://schemas.microsoft.com/office/drawing/2014/main" id="{4089725C-5724-423F-B7F9-8E9021A093C9}"/>
              </a:ext>
            </a:extLst>
          </p:cNvPr>
          <p:cNvSpPr txBox="1"/>
          <p:nvPr userDrawn="1"/>
        </p:nvSpPr>
        <p:spPr>
          <a:xfrm>
            <a:off x="265543" y="6576533"/>
            <a:ext cx="1775129" cy="246221"/>
          </a:xfrm>
          <a:prstGeom prst="rect">
            <a:avLst/>
          </a:prstGeom>
          <a:noFill/>
        </p:spPr>
        <p:txBody>
          <a:bodyPr wrap="square" rtlCol="0">
            <a:spAutoFit/>
          </a:bodyPr>
          <a:lstStyle/>
          <a:p>
            <a:r>
              <a:rPr lang="en-US" sz="1000" dirty="0">
                <a:solidFill>
                  <a:srgbClr val="0E316B"/>
                </a:solidFill>
              </a:rPr>
              <a:t>|  www.ebsco.com</a:t>
            </a:r>
          </a:p>
        </p:txBody>
      </p:sp>
      <p:sp>
        <p:nvSpPr>
          <p:cNvPr id="12" name="TextBox 11">
            <a:extLst>
              <a:ext uri="{FF2B5EF4-FFF2-40B4-BE49-F238E27FC236}">
                <a16:creationId xmlns:a16="http://schemas.microsoft.com/office/drawing/2014/main" id="{AF991A0C-026E-4AC3-8006-7B3746675E33}"/>
              </a:ext>
            </a:extLst>
          </p:cNvPr>
          <p:cNvSpPr txBox="1"/>
          <p:nvPr userDrawn="1"/>
        </p:nvSpPr>
        <p:spPr>
          <a:xfrm>
            <a:off x="-33453" y="6576533"/>
            <a:ext cx="450166" cy="246221"/>
          </a:xfrm>
          <a:prstGeom prst="rect">
            <a:avLst/>
          </a:prstGeom>
          <a:noFill/>
          <a:ln>
            <a:noFill/>
          </a:ln>
        </p:spPr>
        <p:txBody>
          <a:bodyPr wrap="square" rtlCol="0" anchor="ctr" anchorCtr="0">
            <a:noAutofit/>
          </a:bodyPr>
          <a:lstStyle/>
          <a:p>
            <a:pPr algn="ctr"/>
            <a:fld id="{09848EAD-0F7B-4937-B01B-BB4372B1E0EA}" type="slidenum">
              <a:rPr lang="en-US" sz="1000" smtClean="0">
                <a:solidFill>
                  <a:schemeClr val="tx2"/>
                </a:solidFill>
              </a:rPr>
              <a:pPr algn="ctr"/>
              <a:t>‹#›</a:t>
            </a:fld>
            <a:endParaRPr lang="en-US" sz="1000" dirty="0">
              <a:solidFill>
                <a:schemeClr val="tx2"/>
              </a:solidFill>
            </a:endParaRPr>
          </a:p>
        </p:txBody>
      </p:sp>
      <p:cxnSp>
        <p:nvCxnSpPr>
          <p:cNvPr id="14" name="Straight Connector 13">
            <a:extLst>
              <a:ext uri="{FF2B5EF4-FFF2-40B4-BE49-F238E27FC236}">
                <a16:creationId xmlns:a16="http://schemas.microsoft.com/office/drawing/2014/main" id="{E55F3274-5038-43EF-8E73-40B4ECBBCBB5}"/>
              </a:ext>
            </a:extLst>
          </p:cNvPr>
          <p:cNvCxnSpPr/>
          <p:nvPr userDrawn="1"/>
        </p:nvCxnSpPr>
        <p:spPr>
          <a:xfrm>
            <a:off x="1538869" y="6701882"/>
            <a:ext cx="9614405"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B1F8ACD3-3558-4818-BB44-D4A33ADF1EB3}"/>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237144" y="6599832"/>
            <a:ext cx="830889" cy="198162"/>
          </a:xfrm>
          <a:prstGeom prst="rect">
            <a:avLst/>
          </a:prstGeom>
        </p:spPr>
      </p:pic>
    </p:spTree>
    <p:extLst>
      <p:ext uri="{BB962C8B-B14F-4D97-AF65-F5344CB8AC3E}">
        <p14:creationId xmlns:p14="http://schemas.microsoft.com/office/powerpoint/2010/main" val="7553314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10000"/>
        </a:lnSpc>
        <a:spcBef>
          <a:spcPct val="0"/>
        </a:spcBef>
        <a:buNone/>
        <a:defRPr sz="3200" b="0"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9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73336"/>
            <a:ext cx="10515600" cy="1023710"/>
          </a:xfrm>
          <a:prstGeom prst="rect">
            <a:avLst/>
          </a:prstGeom>
        </p:spPr>
        <p:txBody>
          <a:bodyPr vert="horz" lIns="91440" tIns="45720" rIns="91440" bIns="45720" rtlCol="0" anchor="t">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631981"/>
            <a:ext cx="10515600" cy="4351338"/>
          </a:xfrm>
          <a:prstGeom prst="rect">
            <a:avLst/>
          </a:prstGeom>
        </p:spPr>
        <p:txBody>
          <a:bodyPr vert="horz" lIns="91440" tIns="45720" rIns="91440" bIns="45720" rtlCol="0">
            <a:no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 name="TextBox 9">
            <a:extLst>
              <a:ext uri="{FF2B5EF4-FFF2-40B4-BE49-F238E27FC236}">
                <a16:creationId xmlns:a16="http://schemas.microsoft.com/office/drawing/2014/main" id="{4089725C-5724-423F-B7F9-8E9021A093C9}"/>
              </a:ext>
            </a:extLst>
          </p:cNvPr>
          <p:cNvSpPr txBox="1"/>
          <p:nvPr userDrawn="1"/>
        </p:nvSpPr>
        <p:spPr>
          <a:xfrm>
            <a:off x="265543" y="6576533"/>
            <a:ext cx="1775129" cy="246221"/>
          </a:xfrm>
          <a:prstGeom prst="rect">
            <a:avLst/>
          </a:prstGeom>
          <a:noFill/>
        </p:spPr>
        <p:txBody>
          <a:bodyPr wrap="square" rtlCol="0">
            <a:spAutoFit/>
          </a:bodyPr>
          <a:lstStyle/>
          <a:p>
            <a:r>
              <a:rPr lang="en-US" sz="1000" dirty="0">
                <a:solidFill>
                  <a:srgbClr val="0E316B"/>
                </a:solidFill>
              </a:rPr>
              <a:t>|  www.ebsco.com</a:t>
            </a:r>
          </a:p>
        </p:txBody>
      </p:sp>
      <p:sp>
        <p:nvSpPr>
          <p:cNvPr id="12" name="TextBox 11">
            <a:extLst>
              <a:ext uri="{FF2B5EF4-FFF2-40B4-BE49-F238E27FC236}">
                <a16:creationId xmlns:a16="http://schemas.microsoft.com/office/drawing/2014/main" id="{AF991A0C-026E-4AC3-8006-7B3746675E33}"/>
              </a:ext>
            </a:extLst>
          </p:cNvPr>
          <p:cNvSpPr txBox="1"/>
          <p:nvPr userDrawn="1"/>
        </p:nvSpPr>
        <p:spPr>
          <a:xfrm>
            <a:off x="-33453" y="6576533"/>
            <a:ext cx="450166" cy="246221"/>
          </a:xfrm>
          <a:prstGeom prst="rect">
            <a:avLst/>
          </a:prstGeom>
          <a:noFill/>
          <a:ln>
            <a:noFill/>
          </a:ln>
        </p:spPr>
        <p:txBody>
          <a:bodyPr wrap="square" rtlCol="0" anchor="ctr" anchorCtr="0">
            <a:noAutofit/>
          </a:bodyPr>
          <a:lstStyle/>
          <a:p>
            <a:pPr algn="ctr"/>
            <a:fld id="{09848EAD-0F7B-4937-B01B-BB4372B1E0EA}" type="slidenum">
              <a:rPr lang="en-US" sz="1000" smtClean="0">
                <a:solidFill>
                  <a:schemeClr val="tx2"/>
                </a:solidFill>
              </a:rPr>
              <a:pPr algn="ctr"/>
              <a:t>‹#›</a:t>
            </a:fld>
            <a:endParaRPr lang="en-US" sz="1000" dirty="0">
              <a:solidFill>
                <a:schemeClr val="tx2"/>
              </a:solidFill>
            </a:endParaRPr>
          </a:p>
        </p:txBody>
      </p:sp>
      <p:cxnSp>
        <p:nvCxnSpPr>
          <p:cNvPr id="14" name="Straight Connector 13">
            <a:extLst>
              <a:ext uri="{FF2B5EF4-FFF2-40B4-BE49-F238E27FC236}">
                <a16:creationId xmlns:a16="http://schemas.microsoft.com/office/drawing/2014/main" id="{E55F3274-5038-43EF-8E73-40B4ECBBCBB5}"/>
              </a:ext>
            </a:extLst>
          </p:cNvPr>
          <p:cNvCxnSpPr/>
          <p:nvPr userDrawn="1"/>
        </p:nvCxnSpPr>
        <p:spPr>
          <a:xfrm>
            <a:off x="1538869" y="6701882"/>
            <a:ext cx="9614405"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B1F8ACD3-3558-4818-BB44-D4A33ADF1EB3}"/>
              </a:ext>
            </a:extLst>
          </p:cNvPr>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11237144" y="6599832"/>
            <a:ext cx="830889" cy="198162"/>
          </a:xfrm>
          <a:prstGeom prst="rect">
            <a:avLst/>
          </a:prstGeom>
        </p:spPr>
      </p:pic>
    </p:spTree>
    <p:extLst>
      <p:ext uri="{BB962C8B-B14F-4D97-AF65-F5344CB8AC3E}">
        <p14:creationId xmlns:p14="http://schemas.microsoft.com/office/powerpoint/2010/main" val="103187445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 id="2147483692" r:id="rId18"/>
    <p:sldLayoutId id="2147483693" r:id="rId19"/>
    <p:sldLayoutId id="2147483694" r:id="rId20"/>
    <p:sldLayoutId id="2147483695" r:id="rId21"/>
    <p:sldLayoutId id="2147483696" r:id="rId22"/>
    <p:sldLayoutId id="2147483697" r:id="rId23"/>
    <p:sldLayoutId id="2147483698" r:id="rId24"/>
    <p:sldLayoutId id="2147483699" r:id="rId25"/>
    <p:sldLayoutId id="2147483700"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10000"/>
        </a:lnSpc>
        <a:spcBef>
          <a:spcPct val="0"/>
        </a:spcBef>
        <a:buNone/>
        <a:defRPr kumimoji="1" sz="3200" b="0" kern="1200">
          <a:solidFill>
            <a:schemeClr val="accent1"/>
          </a:solidFill>
          <a:latin typeface="+mj-lt"/>
          <a:ea typeface="+mj-ea"/>
          <a:cs typeface="+mj-cs"/>
        </a:defRPr>
      </a:lvl1pPr>
    </p:titleStyle>
    <p:bodyStyle>
      <a:lvl1pPr marL="228600" indent="-228600" algn="l" defTabSz="914400" rtl="0" eaLnBrk="1" latinLnBrk="0" hangingPunct="1">
        <a:lnSpc>
          <a:spcPct val="110000"/>
        </a:lnSpc>
        <a:spcBef>
          <a:spcPts val="900"/>
        </a:spcBef>
        <a:buFont typeface="Arial" panose="020B0604020202020204" pitchFamily="34" charset="0"/>
        <a:buChar char="•"/>
        <a:defRPr kumimoji="1"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kumimoji="1"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kumimoji="1"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ebsco.com/ja-jp" TargetMode="External"/><Relationship Id="rId1" Type="http://schemas.openxmlformats.org/officeDocument/2006/relationships/slideLayout" Target="../slideLayouts/slideLayout17.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ebsco.co.jp/support.html" TargetMode="External"/><Relationship Id="rId1" Type="http://schemas.openxmlformats.org/officeDocument/2006/relationships/slideLayout" Target="../slideLayouts/slideLayout17.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ebsco-japan.zoom.us/calendar/list?showType=2" TargetMode="Externa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7.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AE4EA2A-9EFC-4288-8A93-0C7B5194C56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520" t="61638" r="5767" b="4569"/>
          <a:stretch/>
        </p:blipFill>
        <p:spPr>
          <a:xfrm>
            <a:off x="320040" y="4139381"/>
            <a:ext cx="11551920" cy="2394842"/>
          </a:xfrm>
          <a:prstGeom prst="rect">
            <a:avLst/>
          </a:prstGeom>
        </p:spPr>
      </p:pic>
      <p:sp>
        <p:nvSpPr>
          <p:cNvPr id="4" name="Subtitle 3">
            <a:extLst>
              <a:ext uri="{FF2B5EF4-FFF2-40B4-BE49-F238E27FC236}">
                <a16:creationId xmlns:a16="http://schemas.microsoft.com/office/drawing/2014/main" id="{D5125776-A88F-ED4C-A809-F9709BE5A435}"/>
              </a:ext>
            </a:extLst>
          </p:cNvPr>
          <p:cNvSpPr>
            <a:spLocks noGrp="1"/>
          </p:cNvSpPr>
          <p:nvPr>
            <p:ph type="subTitle" idx="1"/>
          </p:nvPr>
        </p:nvSpPr>
        <p:spPr>
          <a:xfrm>
            <a:off x="1524000" y="2718619"/>
            <a:ext cx="9144000" cy="1655762"/>
          </a:xfrm>
        </p:spPr>
        <p:txBody>
          <a:bodyPr/>
          <a:lstStyle/>
          <a:p>
            <a:r>
              <a:rPr lang="en-US" sz="2800" dirty="0">
                <a:latin typeface="Meiryo UI" panose="020B0604030504040204" pitchFamily="50" charset="-128"/>
                <a:ea typeface="Meiryo UI" panose="020B0604030504040204" pitchFamily="50" charset="-128"/>
              </a:rPr>
              <a:t>Zoom</a:t>
            </a:r>
            <a:r>
              <a:rPr lang="ja-JP" altLang="en-US" sz="2800" dirty="0">
                <a:latin typeface="Meiryo UI" panose="020B0604030504040204" pitchFamily="50" charset="-128"/>
                <a:ea typeface="Meiryo UI" panose="020B0604030504040204" pitchFamily="50" charset="-128"/>
              </a:rPr>
              <a:t>オンライン講習会</a:t>
            </a:r>
            <a:endParaRPr lang="en-US" altLang="ja-JP" sz="2800" dirty="0">
              <a:latin typeface="Meiryo UI" panose="020B0604030504040204" pitchFamily="50" charset="-128"/>
              <a:ea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rPr>
              <a:t>登録の手順</a:t>
            </a:r>
            <a:endParaRPr lang="en-US" sz="2800" dirty="0">
              <a:latin typeface="Meiryo UI" panose="020B0604030504040204" pitchFamily="50" charset="-128"/>
              <a:ea typeface="Meiryo UI" panose="020B0604030504040204" pitchFamily="50" charset="-128"/>
            </a:endParaRPr>
          </a:p>
        </p:txBody>
      </p:sp>
      <p:pic>
        <p:nvPicPr>
          <p:cNvPr id="9" name="Picture 8">
            <a:extLst>
              <a:ext uri="{FF2B5EF4-FFF2-40B4-BE49-F238E27FC236}">
                <a16:creationId xmlns:a16="http://schemas.microsoft.com/office/drawing/2014/main" id="{D6D05DCD-C84A-4CC0-8742-8F5B3BEAC74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990536" y="985817"/>
            <a:ext cx="4210930" cy="894230"/>
          </a:xfrm>
          <a:prstGeom prst="rect">
            <a:avLst/>
          </a:prstGeom>
        </p:spPr>
      </p:pic>
      <p:sp>
        <p:nvSpPr>
          <p:cNvPr id="5" name="テキスト ボックス 4">
            <a:extLst>
              <a:ext uri="{FF2B5EF4-FFF2-40B4-BE49-F238E27FC236}">
                <a16:creationId xmlns:a16="http://schemas.microsoft.com/office/drawing/2014/main" id="{4D4E1ED2-D049-412A-AE46-F9B27497F23C}"/>
              </a:ext>
            </a:extLst>
          </p:cNvPr>
          <p:cNvSpPr txBox="1"/>
          <p:nvPr/>
        </p:nvSpPr>
        <p:spPr>
          <a:xfrm>
            <a:off x="7959255" y="5872183"/>
            <a:ext cx="3912705" cy="338554"/>
          </a:xfrm>
          <a:prstGeom prst="rect">
            <a:avLst/>
          </a:prstGeom>
          <a:noFill/>
        </p:spPr>
        <p:txBody>
          <a:bodyPr wrap="square">
            <a:spAutoFit/>
          </a:bodyPr>
          <a:lstStyle/>
          <a:p>
            <a:pPr algn="r"/>
            <a:r>
              <a:rPr lang="en-US" altLang="ja-JP" sz="1600">
                <a:solidFill>
                  <a:schemeClr val="bg1"/>
                </a:solidFill>
                <a:latin typeface="Meiryo UI" panose="020B0604030504040204" pitchFamily="50" charset="-128"/>
                <a:ea typeface="Meiryo UI" panose="020B0604030504040204" pitchFamily="50" charset="-128"/>
              </a:rPr>
              <a:t>2022.03</a:t>
            </a:r>
            <a:endParaRPr lang="en-US" altLang="ja-JP" sz="16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5109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F637F591-260A-43C2-ABF7-169835DA7A50}"/>
              </a:ext>
            </a:extLst>
          </p:cNvPr>
          <p:cNvSpPr txBox="1">
            <a:spLocks/>
          </p:cNvSpPr>
          <p:nvPr/>
        </p:nvSpPr>
        <p:spPr>
          <a:xfrm>
            <a:off x="320691" y="547892"/>
            <a:ext cx="8704930" cy="401345"/>
          </a:xfrm>
          <a:prstGeom prst="rect">
            <a:avLst/>
          </a:prstGeom>
        </p:spPr>
        <p:txBody>
          <a:bodyPr vert="horz" lIns="91440" tIns="45720" rIns="91440" bIns="45720" rtlCol="0" anchor="t">
            <a:noAutofit/>
          </a:bodyPr>
          <a:lstStyle>
            <a:lvl1pPr algn="l" defTabSz="914400" rtl="0" eaLnBrk="1" latinLnBrk="0" hangingPunct="1">
              <a:lnSpc>
                <a:spcPct val="110000"/>
              </a:lnSpc>
              <a:spcBef>
                <a:spcPct val="0"/>
              </a:spcBef>
              <a:buNone/>
              <a:defRPr kumimoji="1" sz="3200" b="0" kern="1200">
                <a:solidFill>
                  <a:schemeClr val="accent1"/>
                </a:solidFill>
                <a:latin typeface="+mj-lt"/>
                <a:ea typeface="+mj-ea"/>
                <a:cs typeface="+mj-cs"/>
              </a:defRPr>
            </a:lvl1pPr>
          </a:lstStyle>
          <a:p>
            <a:r>
              <a:rPr lang="en-US" altLang="ja-JP" sz="1800" b="1" dirty="0">
                <a:solidFill>
                  <a:srgbClr val="000000"/>
                </a:solidFill>
                <a:latin typeface="Meiryo UI" panose="020B0604030504040204" pitchFamily="50" charset="-128"/>
                <a:ea typeface="Meiryo UI" panose="020B0604030504040204" pitchFamily="50" charset="-128"/>
                <a:hlinkClick r:id="rId2"/>
              </a:rPr>
              <a:t>https://www.ebsco.com/ja-jp</a:t>
            </a:r>
            <a:r>
              <a:rPr lang="ja-JP" altLang="en-US" sz="1800" b="1" dirty="0">
                <a:solidFill>
                  <a:srgbClr val="000000"/>
                </a:solidFill>
                <a:latin typeface="Meiryo UI" panose="020B0604030504040204" pitchFamily="50" charset="-128"/>
                <a:ea typeface="Meiryo UI" panose="020B0604030504040204" pitchFamily="50" charset="-128"/>
              </a:rPr>
              <a:t>　トップページの新着情報や</a:t>
            </a:r>
            <a:r>
              <a:rPr lang="en-US" altLang="ja-JP" sz="1800" b="1" dirty="0">
                <a:solidFill>
                  <a:srgbClr val="000000"/>
                </a:solidFill>
                <a:latin typeface="Meiryo UI" panose="020B0604030504040204" pitchFamily="50" charset="-128"/>
                <a:ea typeface="Meiryo UI" panose="020B0604030504040204" pitchFamily="50" charset="-128"/>
              </a:rPr>
              <a:t>Blog</a:t>
            </a:r>
            <a:r>
              <a:rPr lang="ja-JP" altLang="en-US" sz="1800" b="1" dirty="0">
                <a:solidFill>
                  <a:srgbClr val="000000"/>
                </a:solidFill>
                <a:latin typeface="Meiryo UI" panose="020B0604030504040204" pitchFamily="50" charset="-128"/>
                <a:ea typeface="Meiryo UI" panose="020B0604030504040204" pitchFamily="50" charset="-128"/>
              </a:rPr>
              <a:t>より登録可能です</a:t>
            </a:r>
            <a:endParaRPr lang="en-US" sz="1800" b="1" dirty="0">
              <a:latin typeface="Meiryo UI" panose="020B0604030504040204" pitchFamily="50" charset="-128"/>
              <a:ea typeface="Meiryo UI" panose="020B0604030504040204" pitchFamily="50" charset="-128"/>
            </a:endParaRPr>
          </a:p>
        </p:txBody>
      </p:sp>
      <p:sp>
        <p:nvSpPr>
          <p:cNvPr id="13" name="Subtitle 3">
            <a:extLst>
              <a:ext uri="{FF2B5EF4-FFF2-40B4-BE49-F238E27FC236}">
                <a16:creationId xmlns:a16="http://schemas.microsoft.com/office/drawing/2014/main" id="{C83120BC-6834-4839-B287-D35C81A5893E}"/>
              </a:ext>
            </a:extLst>
          </p:cNvPr>
          <p:cNvSpPr txBox="1">
            <a:spLocks/>
          </p:cNvSpPr>
          <p:nvPr/>
        </p:nvSpPr>
        <p:spPr>
          <a:xfrm>
            <a:off x="320691" y="983523"/>
            <a:ext cx="7693858" cy="813517"/>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900"/>
              </a:spcBef>
              <a:buFont typeface="Arial" panose="020B0604020202020204" pitchFamily="34" charset="0"/>
              <a:buChar char="•"/>
              <a:defRPr kumimoji="1"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kumimoji="1"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kumimoji="1"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dirty="0">
                <a:latin typeface="Meiryo UI" panose="020B0604030504040204" pitchFamily="50" charset="-128"/>
                <a:ea typeface="Meiryo UI" panose="020B0604030504040204" pitchFamily="50" charset="-128"/>
              </a:rPr>
              <a:t>トップページに表示される新着情報や画面左上のメニュー⇒ブログ⇒</a:t>
            </a:r>
            <a:r>
              <a:rPr lang="en-US" altLang="ja-JP" sz="1600" dirty="0" err="1">
                <a:latin typeface="Meiryo UI" panose="020B0604030504040204" pitchFamily="50" charset="-128"/>
                <a:ea typeface="Meiryo UI" panose="020B0604030504040204" pitchFamily="50" charset="-128"/>
              </a:rPr>
              <a:t>EBSCOpost</a:t>
            </a: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オンライン講習会案内ページより登録画面へアクセス可能です</a:t>
            </a:r>
            <a:br>
              <a:rPr lang="en-US" altLang="ja-JP" sz="1600" dirty="0">
                <a:latin typeface="Meiryo UI" panose="020B0604030504040204" pitchFamily="50" charset="-128"/>
                <a:ea typeface="Meiryo UI" panose="020B0604030504040204" pitchFamily="50" charset="-128"/>
              </a:rPr>
            </a:br>
            <a:endParaRPr lang="en-US" altLang="ja-JP" sz="1600" dirty="0">
              <a:latin typeface="Meiryo UI" panose="020B0604030504040204" pitchFamily="50" charset="-128"/>
              <a:ea typeface="Meiryo UI" panose="020B0604030504040204" pitchFamily="50" charset="-128"/>
            </a:endParaRPr>
          </a:p>
          <a:p>
            <a:pPr marL="0" indent="0">
              <a:buNone/>
            </a:pPr>
            <a:endParaRPr lang="en-US" sz="1600" dirty="0">
              <a:latin typeface="Meiryo UI" panose="020B0604030504040204" pitchFamily="50" charset="-128"/>
              <a:ea typeface="Meiryo UI" panose="020B0604030504040204" pitchFamily="50" charset="-128"/>
            </a:endParaRPr>
          </a:p>
        </p:txBody>
      </p:sp>
      <p:sp>
        <p:nvSpPr>
          <p:cNvPr id="14" name="Subtitle 3">
            <a:extLst>
              <a:ext uri="{FF2B5EF4-FFF2-40B4-BE49-F238E27FC236}">
                <a16:creationId xmlns:a16="http://schemas.microsoft.com/office/drawing/2014/main" id="{11110CEE-E4DC-41ED-8C1E-3BB6F8437FA7}"/>
              </a:ext>
            </a:extLst>
          </p:cNvPr>
          <p:cNvSpPr txBox="1">
            <a:spLocks/>
          </p:cNvSpPr>
          <p:nvPr/>
        </p:nvSpPr>
        <p:spPr>
          <a:xfrm>
            <a:off x="320691" y="148187"/>
            <a:ext cx="1786405" cy="489416"/>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900"/>
              </a:spcBef>
              <a:buFont typeface="Arial" panose="020B0604020202020204" pitchFamily="34" charset="0"/>
              <a:buChar char="•"/>
              <a:defRPr kumimoji="1"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kumimoji="1"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kumimoji="1"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800" b="1" dirty="0">
                <a:latin typeface="Meiryo UI" panose="020B0604030504040204" pitchFamily="50" charset="-128"/>
                <a:ea typeface="Meiryo UI" panose="020B0604030504040204" pitchFamily="50" charset="-128"/>
              </a:rPr>
              <a:t>登録方法</a:t>
            </a:r>
            <a:endParaRPr lang="en-US" sz="1800" b="1" dirty="0">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64C3B001-7B61-4AB9-BA13-A6E6B51B7884}"/>
              </a:ext>
            </a:extLst>
          </p:cNvPr>
          <p:cNvGrpSpPr/>
          <p:nvPr/>
        </p:nvGrpSpPr>
        <p:grpSpPr>
          <a:xfrm>
            <a:off x="320691" y="1797040"/>
            <a:ext cx="11665414" cy="4640364"/>
            <a:chOff x="320691" y="1797040"/>
            <a:chExt cx="11665414" cy="4640364"/>
          </a:xfrm>
        </p:grpSpPr>
        <p:pic>
          <p:nvPicPr>
            <p:cNvPr id="3" name="図 2">
              <a:extLst>
                <a:ext uri="{FF2B5EF4-FFF2-40B4-BE49-F238E27FC236}">
                  <a16:creationId xmlns:a16="http://schemas.microsoft.com/office/drawing/2014/main" id="{ABA46BAF-6B0C-43F4-AFD4-BCDC848A0144}"/>
                </a:ext>
              </a:extLst>
            </p:cNvPr>
            <p:cNvPicPr>
              <a:picLocks noChangeAspect="1"/>
            </p:cNvPicPr>
            <p:nvPr/>
          </p:nvPicPr>
          <p:blipFill>
            <a:blip r:embed="rId3"/>
            <a:stretch>
              <a:fillRect/>
            </a:stretch>
          </p:blipFill>
          <p:spPr>
            <a:xfrm>
              <a:off x="320691" y="1797040"/>
              <a:ext cx="7177389" cy="4042437"/>
            </a:xfrm>
            <a:prstGeom prst="rect">
              <a:avLst/>
            </a:prstGeom>
          </p:spPr>
        </p:pic>
        <p:sp>
          <p:nvSpPr>
            <p:cNvPr id="15" name="四角形: 角を丸くする 14">
              <a:extLst>
                <a:ext uri="{FF2B5EF4-FFF2-40B4-BE49-F238E27FC236}">
                  <a16:creationId xmlns:a16="http://schemas.microsoft.com/office/drawing/2014/main" id="{6CA7229B-982F-41F1-BABA-3BB352224370}"/>
                </a:ext>
              </a:extLst>
            </p:cNvPr>
            <p:cNvSpPr/>
            <p:nvPr/>
          </p:nvSpPr>
          <p:spPr>
            <a:xfrm>
              <a:off x="331015" y="3378089"/>
              <a:ext cx="683997" cy="391107"/>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6" name="四角形: 角を丸くする 15">
              <a:extLst>
                <a:ext uri="{FF2B5EF4-FFF2-40B4-BE49-F238E27FC236}">
                  <a16:creationId xmlns:a16="http://schemas.microsoft.com/office/drawing/2014/main" id="{9D38FE47-4080-494B-9005-D74CE66779A6}"/>
                </a:ext>
              </a:extLst>
            </p:cNvPr>
            <p:cNvSpPr/>
            <p:nvPr/>
          </p:nvSpPr>
          <p:spPr>
            <a:xfrm>
              <a:off x="2533541" y="2554912"/>
              <a:ext cx="1634079" cy="580440"/>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9" name="矢印: 右 18">
              <a:extLst>
                <a:ext uri="{FF2B5EF4-FFF2-40B4-BE49-F238E27FC236}">
                  <a16:creationId xmlns:a16="http://schemas.microsoft.com/office/drawing/2014/main" id="{4773E671-F150-4706-B084-F4E5C7B31564}"/>
                </a:ext>
              </a:extLst>
            </p:cNvPr>
            <p:cNvSpPr/>
            <p:nvPr/>
          </p:nvSpPr>
          <p:spPr>
            <a:xfrm rot="1828529">
              <a:off x="4071048" y="3214324"/>
              <a:ext cx="1381074" cy="799726"/>
            </a:xfrm>
            <a:prstGeom prst="rightArrow">
              <a:avLst>
                <a:gd name="adj1" fmla="val 43372"/>
                <a:gd name="adj2" fmla="val 5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pic>
          <p:nvPicPr>
            <p:cNvPr id="5" name="図 4">
              <a:extLst>
                <a:ext uri="{FF2B5EF4-FFF2-40B4-BE49-F238E27FC236}">
                  <a16:creationId xmlns:a16="http://schemas.microsoft.com/office/drawing/2014/main" id="{7774F28D-B651-4526-9EFC-A8D12FD6B4EA}"/>
                </a:ext>
              </a:extLst>
            </p:cNvPr>
            <p:cNvPicPr>
              <a:picLocks noChangeAspect="1"/>
            </p:cNvPicPr>
            <p:nvPr/>
          </p:nvPicPr>
          <p:blipFill>
            <a:blip r:embed="rId4"/>
            <a:stretch>
              <a:fillRect/>
            </a:stretch>
          </p:blipFill>
          <p:spPr>
            <a:xfrm>
              <a:off x="5385226" y="3415816"/>
              <a:ext cx="6600879" cy="3021588"/>
            </a:xfrm>
            <a:prstGeom prst="rect">
              <a:avLst/>
            </a:prstGeom>
          </p:spPr>
        </p:pic>
        <p:pic>
          <p:nvPicPr>
            <p:cNvPr id="9" name="図 8">
              <a:extLst>
                <a:ext uri="{FF2B5EF4-FFF2-40B4-BE49-F238E27FC236}">
                  <a16:creationId xmlns:a16="http://schemas.microsoft.com/office/drawing/2014/main" id="{FDF71B4D-EA6F-4059-B62E-3D136640CDBD}"/>
                </a:ext>
              </a:extLst>
            </p:cNvPr>
            <p:cNvPicPr>
              <a:picLocks noChangeAspect="1"/>
            </p:cNvPicPr>
            <p:nvPr/>
          </p:nvPicPr>
          <p:blipFill>
            <a:blip r:embed="rId5"/>
            <a:stretch>
              <a:fillRect/>
            </a:stretch>
          </p:blipFill>
          <p:spPr>
            <a:xfrm>
              <a:off x="5410198" y="2242141"/>
              <a:ext cx="6575907" cy="1173675"/>
            </a:xfrm>
            <a:prstGeom prst="rect">
              <a:avLst/>
            </a:prstGeom>
          </p:spPr>
        </p:pic>
        <p:sp>
          <p:nvSpPr>
            <p:cNvPr id="18" name="四角形: 角を丸くする 17">
              <a:extLst>
                <a:ext uri="{FF2B5EF4-FFF2-40B4-BE49-F238E27FC236}">
                  <a16:creationId xmlns:a16="http://schemas.microsoft.com/office/drawing/2014/main" id="{E9914DED-8D87-446D-A0E1-AA9C98BFD4B7}"/>
                </a:ext>
              </a:extLst>
            </p:cNvPr>
            <p:cNvSpPr/>
            <p:nvPr/>
          </p:nvSpPr>
          <p:spPr>
            <a:xfrm>
              <a:off x="5559520" y="4525032"/>
              <a:ext cx="4178840" cy="1847913"/>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20" name="正方形/長方形 19">
              <a:extLst>
                <a:ext uri="{FF2B5EF4-FFF2-40B4-BE49-F238E27FC236}">
                  <a16:creationId xmlns:a16="http://schemas.microsoft.com/office/drawing/2014/main" id="{F7B27142-0B34-4BF5-99C8-3E11874207E8}"/>
                </a:ext>
              </a:extLst>
            </p:cNvPr>
            <p:cNvSpPr/>
            <p:nvPr/>
          </p:nvSpPr>
          <p:spPr>
            <a:xfrm>
              <a:off x="5385226" y="2242141"/>
              <a:ext cx="6508040" cy="4195262"/>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grpSp>
    </p:spTree>
    <p:extLst>
      <p:ext uri="{BB962C8B-B14F-4D97-AF65-F5344CB8AC3E}">
        <p14:creationId xmlns:p14="http://schemas.microsoft.com/office/powerpoint/2010/main" val="3154392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3">
            <a:extLst>
              <a:ext uri="{FF2B5EF4-FFF2-40B4-BE49-F238E27FC236}">
                <a16:creationId xmlns:a16="http://schemas.microsoft.com/office/drawing/2014/main" id="{49A89B9C-0826-44A4-AB47-E458015732BA}"/>
              </a:ext>
            </a:extLst>
          </p:cNvPr>
          <p:cNvSpPr txBox="1">
            <a:spLocks/>
          </p:cNvSpPr>
          <p:nvPr/>
        </p:nvSpPr>
        <p:spPr>
          <a:xfrm>
            <a:off x="6422407" y="722556"/>
            <a:ext cx="5562136" cy="2007165"/>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900"/>
              </a:spcBef>
              <a:buFont typeface="Arial" panose="020B0604020202020204" pitchFamily="34" charset="0"/>
              <a:buChar char="•"/>
              <a:defRPr kumimoji="1"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kumimoji="1"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kumimoji="1"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dirty="0">
                <a:latin typeface="Meiryo UI" panose="020B0604030504040204" pitchFamily="50" charset="-128"/>
                <a:ea typeface="Meiryo UI" panose="020B0604030504040204" pitchFamily="50" charset="-128"/>
              </a:rPr>
              <a:t>オンライン講習会より、製品名（例</a:t>
            </a:r>
            <a:r>
              <a:rPr lang="en-US" altLang="ja-JP" sz="1600" dirty="0">
                <a:latin typeface="Meiryo UI" panose="020B0604030504040204" pitchFamily="50" charset="-128"/>
                <a:ea typeface="Meiryo UI" panose="020B0604030504040204" pitchFamily="50" charset="-128"/>
              </a:rPr>
              <a:t>:EBSCOhost</a:t>
            </a:r>
            <a:r>
              <a:rPr lang="ja-JP" altLang="en-US" sz="1600" dirty="0">
                <a:latin typeface="Meiryo UI" panose="020B0604030504040204" pitchFamily="50" charset="-128"/>
                <a:ea typeface="Meiryo UI" panose="020B0604030504040204" pitchFamily="50" charset="-128"/>
              </a:rPr>
              <a:t>）をクリック。</a:t>
            </a: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「今後開催されるオンラインチュートリアル（オンライン講習会）」に</a:t>
            </a: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ライブセッションが表示されます。</a:t>
            </a: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ご参加になりたいセッション名をクリックすると登録画面が開きます。</a:t>
            </a: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（最新の情報が反映されるまでお時間がかかる場合がございます）</a:t>
            </a:r>
            <a:br>
              <a:rPr lang="en-US" altLang="ja-JP" sz="1600" dirty="0">
                <a:latin typeface="Meiryo UI" panose="020B0604030504040204" pitchFamily="50" charset="-128"/>
                <a:ea typeface="Meiryo UI" panose="020B0604030504040204" pitchFamily="50" charset="-128"/>
              </a:rPr>
            </a:br>
            <a:endParaRPr lang="en-US" altLang="ja-JP" sz="1600" dirty="0">
              <a:latin typeface="Meiryo UI" panose="020B0604030504040204" pitchFamily="50" charset="-128"/>
              <a:ea typeface="Meiryo UI" panose="020B0604030504040204" pitchFamily="50" charset="-128"/>
            </a:endParaRPr>
          </a:p>
          <a:p>
            <a:pPr marL="0" indent="0">
              <a:buNone/>
            </a:pPr>
            <a:endParaRPr lang="en-US" sz="16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4F86E1ED-ACB9-439E-B7BA-383FC2B512D5}"/>
              </a:ext>
            </a:extLst>
          </p:cNvPr>
          <p:cNvSpPr txBox="1"/>
          <p:nvPr/>
        </p:nvSpPr>
        <p:spPr>
          <a:xfrm>
            <a:off x="306529" y="994987"/>
            <a:ext cx="6115878" cy="646331"/>
          </a:xfrm>
          <a:prstGeom prst="rect">
            <a:avLst/>
          </a:prstGeom>
          <a:noFill/>
        </p:spPr>
        <p:txBody>
          <a:bodyPr wrap="square">
            <a:spAutoFit/>
          </a:bodyPr>
          <a:lstStyle/>
          <a:p>
            <a:pPr marL="0" indent="0">
              <a:buNone/>
            </a:pPr>
            <a:r>
              <a:rPr lang="ja-JP" altLang="en-US" sz="1800" dirty="0">
                <a:latin typeface="Meiryo UI" panose="020B0604030504040204" pitchFamily="50" charset="-128"/>
                <a:ea typeface="Meiryo UI" panose="020B0604030504040204" pitchFamily="50" charset="-128"/>
              </a:rPr>
              <a:t>サポートサイト</a:t>
            </a:r>
            <a:r>
              <a:rPr lang="ja-JP" altLang="en-US" dirty="0">
                <a:latin typeface="Meiryo UI" panose="020B0604030504040204" pitchFamily="50" charset="-128"/>
                <a:ea typeface="Meiryo UI" panose="020B0604030504040204" pitchFamily="50" charset="-128"/>
              </a:rPr>
              <a:t>より登録もできます</a:t>
            </a:r>
            <a:endParaRPr lang="en-US" altLang="ja-JP" sz="1800" dirty="0">
              <a:latin typeface="Meiryo UI" panose="020B0604030504040204" pitchFamily="50" charset="-128"/>
              <a:ea typeface="Meiryo UI" panose="020B0604030504040204" pitchFamily="50" charset="-128"/>
            </a:endParaRPr>
          </a:p>
          <a:p>
            <a:pPr marL="0" indent="0">
              <a:buNone/>
            </a:pPr>
            <a:r>
              <a:rPr lang="en-US" altLang="ja-JP" sz="1800" dirty="0">
                <a:latin typeface="Meiryo UI" panose="020B0604030504040204" pitchFamily="50" charset="-128"/>
                <a:ea typeface="Meiryo UI" panose="020B0604030504040204" pitchFamily="50" charset="-128"/>
                <a:hlinkClick r:id="rId2"/>
              </a:rPr>
              <a:t>http://www.ebsco.co.jp/support.html</a:t>
            </a:r>
            <a:endParaRPr lang="en-US" altLang="ja-JP" sz="1800" dirty="0">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8E76DC07-4E67-4155-9884-574B838D2250}"/>
              </a:ext>
            </a:extLst>
          </p:cNvPr>
          <p:cNvGrpSpPr/>
          <p:nvPr/>
        </p:nvGrpSpPr>
        <p:grpSpPr>
          <a:xfrm>
            <a:off x="306529" y="1913749"/>
            <a:ext cx="11435029" cy="4556626"/>
            <a:chOff x="306529" y="1913749"/>
            <a:chExt cx="11435029" cy="4556626"/>
          </a:xfrm>
        </p:grpSpPr>
        <p:pic>
          <p:nvPicPr>
            <p:cNvPr id="3" name="図 2">
              <a:extLst>
                <a:ext uri="{FF2B5EF4-FFF2-40B4-BE49-F238E27FC236}">
                  <a16:creationId xmlns:a16="http://schemas.microsoft.com/office/drawing/2014/main" id="{FAD63579-AA64-430F-A5C3-3CBEBB653388}"/>
                </a:ext>
              </a:extLst>
            </p:cNvPr>
            <p:cNvPicPr>
              <a:picLocks noChangeAspect="1"/>
            </p:cNvPicPr>
            <p:nvPr/>
          </p:nvPicPr>
          <p:blipFill>
            <a:blip r:embed="rId3"/>
            <a:stretch>
              <a:fillRect/>
            </a:stretch>
          </p:blipFill>
          <p:spPr>
            <a:xfrm>
              <a:off x="306529" y="1913749"/>
              <a:ext cx="5961034" cy="2454985"/>
            </a:xfrm>
            <a:prstGeom prst="rect">
              <a:avLst/>
            </a:prstGeom>
            <a:ln w="15875">
              <a:solidFill>
                <a:schemeClr val="tx1"/>
              </a:solidFill>
            </a:ln>
          </p:spPr>
        </p:pic>
        <p:pic>
          <p:nvPicPr>
            <p:cNvPr id="6" name="図 4">
              <a:extLst>
                <a:ext uri="{FF2B5EF4-FFF2-40B4-BE49-F238E27FC236}">
                  <a16:creationId xmlns:a16="http://schemas.microsoft.com/office/drawing/2014/main" id="{25F9B26A-499E-4CAB-B0E4-9EEDB1C7A17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79422" y="2917464"/>
              <a:ext cx="5562136" cy="355291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1" name="四角形: 角を丸くする 10">
              <a:extLst>
                <a:ext uri="{FF2B5EF4-FFF2-40B4-BE49-F238E27FC236}">
                  <a16:creationId xmlns:a16="http://schemas.microsoft.com/office/drawing/2014/main" id="{74BED08E-0D39-4714-88C1-5B99CD432D6F}"/>
                </a:ext>
              </a:extLst>
            </p:cNvPr>
            <p:cNvSpPr/>
            <p:nvPr/>
          </p:nvSpPr>
          <p:spPr>
            <a:xfrm>
              <a:off x="7626757" y="5263473"/>
              <a:ext cx="4022035" cy="1206902"/>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8" name="四角形: 角を丸くする 17">
              <a:extLst>
                <a:ext uri="{FF2B5EF4-FFF2-40B4-BE49-F238E27FC236}">
                  <a16:creationId xmlns:a16="http://schemas.microsoft.com/office/drawing/2014/main" id="{372763B1-410D-4F44-B6AA-7CCBB3E51872}"/>
                </a:ext>
              </a:extLst>
            </p:cNvPr>
            <p:cNvSpPr/>
            <p:nvPr/>
          </p:nvSpPr>
          <p:spPr>
            <a:xfrm>
              <a:off x="2026406" y="3057194"/>
              <a:ext cx="4069594" cy="783286"/>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9" name="四角形: 角を丸くする 18">
              <a:extLst>
                <a:ext uri="{FF2B5EF4-FFF2-40B4-BE49-F238E27FC236}">
                  <a16:creationId xmlns:a16="http://schemas.microsoft.com/office/drawing/2014/main" id="{0E8BC79F-88C3-4942-848A-D2D69695D4E1}"/>
                </a:ext>
              </a:extLst>
            </p:cNvPr>
            <p:cNvSpPr/>
            <p:nvPr/>
          </p:nvSpPr>
          <p:spPr>
            <a:xfrm>
              <a:off x="374242" y="3452932"/>
              <a:ext cx="1035774" cy="273248"/>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20" name="矢印: 上向き折線 19">
              <a:extLst>
                <a:ext uri="{FF2B5EF4-FFF2-40B4-BE49-F238E27FC236}">
                  <a16:creationId xmlns:a16="http://schemas.microsoft.com/office/drawing/2014/main" id="{6C3E8F99-2CD8-409E-95DF-46A60B1D984D}"/>
                </a:ext>
              </a:extLst>
            </p:cNvPr>
            <p:cNvSpPr/>
            <p:nvPr/>
          </p:nvSpPr>
          <p:spPr>
            <a:xfrm rot="5400000">
              <a:off x="4538893" y="4015333"/>
              <a:ext cx="1086678" cy="1235056"/>
            </a:xfrm>
            <a:prstGeom prst="bentUp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grpSp>
      <p:sp>
        <p:nvSpPr>
          <p:cNvPr id="13" name="Subtitle 3">
            <a:extLst>
              <a:ext uri="{FF2B5EF4-FFF2-40B4-BE49-F238E27FC236}">
                <a16:creationId xmlns:a16="http://schemas.microsoft.com/office/drawing/2014/main" id="{73A8B645-DE7D-46A7-93ED-CA22733F291D}"/>
              </a:ext>
            </a:extLst>
          </p:cNvPr>
          <p:cNvSpPr txBox="1">
            <a:spLocks/>
          </p:cNvSpPr>
          <p:nvPr/>
        </p:nvSpPr>
        <p:spPr>
          <a:xfrm>
            <a:off x="320691" y="148187"/>
            <a:ext cx="1786405" cy="489416"/>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900"/>
              </a:spcBef>
              <a:buFont typeface="Arial" panose="020B0604020202020204" pitchFamily="34" charset="0"/>
              <a:buChar char="•"/>
              <a:defRPr kumimoji="1"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kumimoji="1"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kumimoji="1"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800" b="1" dirty="0">
                <a:latin typeface="Meiryo UI" panose="020B0604030504040204" pitchFamily="50" charset="-128"/>
                <a:ea typeface="Meiryo UI" panose="020B0604030504040204" pitchFamily="50" charset="-128"/>
              </a:rPr>
              <a:t>登録方法</a:t>
            </a:r>
            <a:endParaRPr lang="en-US" sz="18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0593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22104AF-6D67-4AE5-9C2E-D24D96950D24}"/>
              </a:ext>
            </a:extLst>
          </p:cNvPr>
          <p:cNvSpPr txBox="1">
            <a:spLocks/>
          </p:cNvSpPr>
          <p:nvPr/>
        </p:nvSpPr>
        <p:spPr>
          <a:xfrm>
            <a:off x="1393228" y="150600"/>
            <a:ext cx="2965174" cy="401345"/>
          </a:xfrm>
          <a:prstGeom prst="rect">
            <a:avLst/>
          </a:prstGeom>
        </p:spPr>
        <p:txBody>
          <a:bodyPr vert="horz" lIns="91440" tIns="45720" rIns="91440" bIns="45720" rtlCol="0" anchor="t">
            <a:noAutofit/>
          </a:bodyPr>
          <a:lstStyle>
            <a:lvl1pPr algn="l" defTabSz="914400" rtl="0" eaLnBrk="1" latinLnBrk="0" hangingPunct="1">
              <a:lnSpc>
                <a:spcPct val="110000"/>
              </a:lnSpc>
              <a:spcBef>
                <a:spcPct val="0"/>
              </a:spcBef>
              <a:buNone/>
              <a:defRPr kumimoji="1" sz="3200" b="0" kern="1200">
                <a:solidFill>
                  <a:schemeClr val="accent1"/>
                </a:solidFill>
                <a:latin typeface="+mj-lt"/>
                <a:ea typeface="+mj-ea"/>
                <a:cs typeface="+mj-cs"/>
              </a:defRPr>
            </a:lvl1pPr>
          </a:lstStyle>
          <a:p>
            <a:r>
              <a:rPr lang="en-US" sz="1800" b="1" dirty="0">
                <a:latin typeface="Meiryo UI" panose="020B0604030504040204" pitchFamily="50" charset="-128"/>
                <a:ea typeface="Meiryo UI" panose="020B0604030504040204" pitchFamily="50" charset="-128"/>
              </a:rPr>
              <a:t>Zoom </a:t>
            </a:r>
            <a:r>
              <a:rPr lang="ja-JP" altLang="en-US" sz="1800" b="1" dirty="0">
                <a:latin typeface="Meiryo UI" panose="020B0604030504040204" pitchFamily="50" charset="-128"/>
                <a:ea typeface="Meiryo UI" panose="020B0604030504040204" pitchFamily="50" charset="-128"/>
              </a:rPr>
              <a:t>公開イベントリスト</a:t>
            </a:r>
            <a:endParaRPr lang="en-US" sz="1800" b="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2DCA6241-912D-41F5-A1AB-AAC8056422ED}"/>
              </a:ext>
            </a:extLst>
          </p:cNvPr>
          <p:cNvSpPr txBox="1"/>
          <p:nvPr/>
        </p:nvSpPr>
        <p:spPr>
          <a:xfrm>
            <a:off x="253541" y="559388"/>
            <a:ext cx="6727492" cy="646331"/>
          </a:xfrm>
          <a:prstGeom prst="rect">
            <a:avLst/>
          </a:prstGeom>
          <a:noFill/>
        </p:spPr>
        <p:txBody>
          <a:bodyPr wrap="square">
            <a:spAutoFit/>
          </a:bodyPr>
          <a:lstStyle/>
          <a:p>
            <a:r>
              <a:rPr lang="ja-JP" altLang="en-US" sz="1800" dirty="0">
                <a:latin typeface="Meiryo UI" panose="020B0604030504040204" pitchFamily="50" charset="-128"/>
                <a:ea typeface="Meiryo UI" panose="020B0604030504040204" pitchFamily="50" charset="-128"/>
              </a:rPr>
              <a:t>公開イベントリストからも登録頂けます</a:t>
            </a:r>
            <a:endParaRPr lang="en-US" altLang="ja-JP" sz="1800"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hlinkClick r:id="rId2"/>
              </a:rPr>
              <a:t>https://ebsco-japan.zoom.us/calendar/list?showType=2</a:t>
            </a:r>
            <a:endParaRPr lang="en-US" altLang="ja-JP" dirty="0">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2F1ED6DB-0A60-4A9E-9192-E2BD31B9ACBA}"/>
              </a:ext>
            </a:extLst>
          </p:cNvPr>
          <p:cNvGrpSpPr/>
          <p:nvPr/>
        </p:nvGrpSpPr>
        <p:grpSpPr>
          <a:xfrm>
            <a:off x="888268" y="1473846"/>
            <a:ext cx="10739487" cy="5064339"/>
            <a:chOff x="888268" y="1473846"/>
            <a:chExt cx="10739487" cy="5064339"/>
          </a:xfrm>
        </p:grpSpPr>
        <p:pic>
          <p:nvPicPr>
            <p:cNvPr id="3" name="図 2">
              <a:extLst>
                <a:ext uri="{FF2B5EF4-FFF2-40B4-BE49-F238E27FC236}">
                  <a16:creationId xmlns:a16="http://schemas.microsoft.com/office/drawing/2014/main" id="{ABA26A93-61F8-45FD-91EF-2425B9A00020}"/>
                </a:ext>
              </a:extLst>
            </p:cNvPr>
            <p:cNvPicPr>
              <a:picLocks noChangeAspect="1"/>
            </p:cNvPicPr>
            <p:nvPr/>
          </p:nvPicPr>
          <p:blipFill>
            <a:blip r:embed="rId3"/>
            <a:stretch>
              <a:fillRect/>
            </a:stretch>
          </p:blipFill>
          <p:spPr>
            <a:xfrm>
              <a:off x="888268" y="1473846"/>
              <a:ext cx="10415464" cy="5064339"/>
            </a:xfrm>
            <a:prstGeom prst="rect">
              <a:avLst/>
            </a:prstGeom>
            <a:ln w="15875">
              <a:solidFill>
                <a:schemeClr val="tx1"/>
              </a:solidFill>
            </a:ln>
          </p:spPr>
        </p:pic>
        <p:sp>
          <p:nvSpPr>
            <p:cNvPr id="8" name="四角形: 角を丸くする 7">
              <a:extLst>
                <a:ext uri="{FF2B5EF4-FFF2-40B4-BE49-F238E27FC236}">
                  <a16:creationId xmlns:a16="http://schemas.microsoft.com/office/drawing/2014/main" id="{EB4B559E-8C93-43C1-85F8-6F6A904AF7E9}"/>
                </a:ext>
              </a:extLst>
            </p:cNvPr>
            <p:cNvSpPr/>
            <p:nvPr/>
          </p:nvSpPr>
          <p:spPr>
            <a:xfrm>
              <a:off x="3672840" y="5921877"/>
              <a:ext cx="2682240" cy="561831"/>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9" name="四角形: 角を丸くする 8">
              <a:extLst>
                <a:ext uri="{FF2B5EF4-FFF2-40B4-BE49-F238E27FC236}">
                  <a16:creationId xmlns:a16="http://schemas.microsoft.com/office/drawing/2014/main" id="{2C70137E-B233-4705-96AB-3D142C1F7D1C}"/>
                </a:ext>
              </a:extLst>
            </p:cNvPr>
            <p:cNvSpPr/>
            <p:nvPr/>
          </p:nvSpPr>
          <p:spPr>
            <a:xfrm>
              <a:off x="9642917" y="3052266"/>
              <a:ext cx="1181457" cy="376734"/>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0" name="Subtitle 3">
              <a:extLst>
                <a:ext uri="{FF2B5EF4-FFF2-40B4-BE49-F238E27FC236}">
                  <a16:creationId xmlns:a16="http://schemas.microsoft.com/office/drawing/2014/main" id="{F9E7DE4B-C22C-483A-8C95-880A0C347A0A}"/>
                </a:ext>
              </a:extLst>
            </p:cNvPr>
            <p:cNvSpPr txBox="1">
              <a:spLocks/>
            </p:cNvSpPr>
            <p:nvPr/>
          </p:nvSpPr>
          <p:spPr>
            <a:xfrm>
              <a:off x="9642917" y="3508759"/>
              <a:ext cx="1984838" cy="376735"/>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900"/>
                </a:spcBef>
                <a:buFont typeface="Arial" panose="020B0604020202020204" pitchFamily="34" charset="0"/>
                <a:buChar char="•"/>
                <a:defRPr kumimoji="1"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kumimoji="1"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kumimoji="1"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latin typeface="Meiryo UI" panose="020B0604030504040204" pitchFamily="50" charset="-128"/>
                  <a:ea typeface="Meiryo UI" panose="020B0604030504040204" pitchFamily="50" charset="-128"/>
                </a:rPr>
                <a:t>表示期間の切り替え</a:t>
              </a:r>
              <a:endParaRPr lang="en-US" sz="1400" dirty="0">
                <a:latin typeface="Meiryo UI" panose="020B0604030504040204" pitchFamily="50" charset="-128"/>
                <a:ea typeface="Meiryo UI" panose="020B0604030504040204" pitchFamily="50" charset="-128"/>
              </a:endParaRPr>
            </a:p>
          </p:txBody>
        </p:sp>
        <p:sp>
          <p:nvSpPr>
            <p:cNvPr id="6" name="Subtitle 3">
              <a:extLst>
                <a:ext uri="{FF2B5EF4-FFF2-40B4-BE49-F238E27FC236}">
                  <a16:creationId xmlns:a16="http://schemas.microsoft.com/office/drawing/2014/main" id="{3D0525DF-4278-491D-A59E-691F028EECC2}"/>
                </a:ext>
              </a:extLst>
            </p:cNvPr>
            <p:cNvSpPr txBox="1">
              <a:spLocks/>
            </p:cNvSpPr>
            <p:nvPr/>
          </p:nvSpPr>
          <p:spPr>
            <a:xfrm>
              <a:off x="6518371" y="5826714"/>
              <a:ext cx="2168429" cy="711471"/>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110000"/>
                </a:lnSpc>
                <a:spcBef>
                  <a:spcPts val="900"/>
                </a:spcBef>
                <a:buFont typeface="Arial" panose="020B0604020202020204" pitchFamily="34" charset="0"/>
                <a:buChar char="•"/>
                <a:defRPr kumimoji="1"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kumimoji="1"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kumimoji="1"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dirty="0">
                  <a:solidFill>
                    <a:schemeClr val="tx1"/>
                  </a:solidFill>
                  <a:latin typeface="Meiryo UI" panose="020B0604030504040204" pitchFamily="50" charset="-128"/>
                  <a:ea typeface="Meiryo UI" panose="020B0604030504040204" pitchFamily="50" charset="-128"/>
                </a:rPr>
                <a:t>セッション名をクリックして</a:t>
              </a:r>
              <a:endParaRPr lang="en-US" altLang="ja-JP" sz="160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600" dirty="0">
                  <a:solidFill>
                    <a:schemeClr val="tx1"/>
                  </a:solidFill>
                  <a:latin typeface="Meiryo UI" panose="020B0604030504040204" pitchFamily="50" charset="-128"/>
                  <a:ea typeface="Meiryo UI" panose="020B0604030504040204" pitchFamily="50" charset="-128"/>
                </a:rPr>
                <a:t>登録画面へ</a:t>
              </a:r>
              <a:endParaRPr lang="en-US" sz="1600" dirty="0">
                <a:solidFill>
                  <a:schemeClr val="tx1"/>
                </a:solidFill>
                <a:latin typeface="Meiryo UI" panose="020B0604030504040204" pitchFamily="50" charset="-128"/>
                <a:ea typeface="Meiryo UI" panose="020B0604030504040204" pitchFamily="50" charset="-128"/>
              </a:endParaRPr>
            </a:p>
          </p:txBody>
        </p:sp>
      </p:grpSp>
      <p:sp>
        <p:nvSpPr>
          <p:cNvPr id="11" name="Subtitle 3">
            <a:extLst>
              <a:ext uri="{FF2B5EF4-FFF2-40B4-BE49-F238E27FC236}">
                <a16:creationId xmlns:a16="http://schemas.microsoft.com/office/drawing/2014/main" id="{8AEFAF3E-0DE8-4136-8D1E-7D7351FB0A3E}"/>
              </a:ext>
            </a:extLst>
          </p:cNvPr>
          <p:cNvSpPr txBox="1">
            <a:spLocks/>
          </p:cNvSpPr>
          <p:nvPr/>
        </p:nvSpPr>
        <p:spPr>
          <a:xfrm>
            <a:off x="320691" y="148187"/>
            <a:ext cx="1786405" cy="489416"/>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900"/>
              </a:spcBef>
              <a:buFont typeface="Arial" panose="020B0604020202020204" pitchFamily="34" charset="0"/>
              <a:buChar char="•"/>
              <a:defRPr kumimoji="1"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kumimoji="1"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kumimoji="1"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800" b="1" dirty="0">
                <a:latin typeface="Meiryo UI" panose="020B0604030504040204" pitchFamily="50" charset="-128"/>
                <a:ea typeface="Meiryo UI" panose="020B0604030504040204" pitchFamily="50" charset="-128"/>
              </a:rPr>
              <a:t>登録方法</a:t>
            </a:r>
            <a:endParaRPr lang="en-US" sz="18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823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9B257AF-FACC-4DE4-923C-3EC27044BFDD}"/>
              </a:ext>
            </a:extLst>
          </p:cNvPr>
          <p:cNvSpPr txBox="1">
            <a:spLocks/>
          </p:cNvSpPr>
          <p:nvPr/>
        </p:nvSpPr>
        <p:spPr>
          <a:xfrm>
            <a:off x="253541" y="137728"/>
            <a:ext cx="2965174" cy="401345"/>
          </a:xfrm>
          <a:prstGeom prst="rect">
            <a:avLst/>
          </a:prstGeom>
        </p:spPr>
        <p:txBody>
          <a:bodyPr vert="horz" lIns="91440" tIns="45720" rIns="91440" bIns="45720" rtlCol="0" anchor="t">
            <a:noAutofit/>
          </a:bodyPr>
          <a:lstStyle>
            <a:lvl1pPr algn="l" defTabSz="914400" rtl="0" eaLnBrk="1" latinLnBrk="0" hangingPunct="1">
              <a:lnSpc>
                <a:spcPct val="110000"/>
              </a:lnSpc>
              <a:spcBef>
                <a:spcPct val="0"/>
              </a:spcBef>
              <a:buNone/>
              <a:defRPr kumimoji="1" sz="3200" b="0" kern="1200">
                <a:solidFill>
                  <a:schemeClr val="accent1"/>
                </a:solidFill>
                <a:latin typeface="+mj-lt"/>
                <a:ea typeface="+mj-ea"/>
                <a:cs typeface="+mj-cs"/>
              </a:defRPr>
            </a:lvl1pPr>
          </a:lstStyle>
          <a:p>
            <a:r>
              <a:rPr lang="en-US" sz="1800" b="1" dirty="0">
                <a:latin typeface="Meiryo UI" panose="020B0604030504040204" pitchFamily="50" charset="-128"/>
                <a:ea typeface="Meiryo UI" panose="020B0604030504040204" pitchFamily="50" charset="-128"/>
              </a:rPr>
              <a:t>Zoom </a:t>
            </a:r>
            <a:r>
              <a:rPr lang="ja-JP" altLang="en-US" sz="1800" b="1" dirty="0">
                <a:latin typeface="Meiryo UI" panose="020B0604030504040204" pitchFamily="50" charset="-128"/>
                <a:ea typeface="Meiryo UI" panose="020B0604030504040204" pitchFamily="50" charset="-128"/>
              </a:rPr>
              <a:t>講習会登録画面</a:t>
            </a:r>
            <a:endParaRPr lang="en-US" sz="1800" b="1" dirty="0">
              <a:latin typeface="Meiryo UI" panose="020B0604030504040204" pitchFamily="50" charset="-128"/>
              <a:ea typeface="Meiryo UI" panose="020B0604030504040204" pitchFamily="50" charset="-128"/>
            </a:endParaRPr>
          </a:p>
        </p:txBody>
      </p:sp>
      <p:sp>
        <p:nvSpPr>
          <p:cNvPr id="14" name="Subtitle 3">
            <a:extLst>
              <a:ext uri="{FF2B5EF4-FFF2-40B4-BE49-F238E27FC236}">
                <a16:creationId xmlns:a16="http://schemas.microsoft.com/office/drawing/2014/main" id="{3A29F469-3450-4BFA-AE6E-3884FB137724}"/>
              </a:ext>
            </a:extLst>
          </p:cNvPr>
          <p:cNvSpPr txBox="1">
            <a:spLocks/>
          </p:cNvSpPr>
          <p:nvPr/>
        </p:nvSpPr>
        <p:spPr>
          <a:xfrm>
            <a:off x="3779858" y="167916"/>
            <a:ext cx="6066507" cy="401345"/>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900"/>
              </a:spcBef>
              <a:buFont typeface="Arial" panose="020B0604020202020204" pitchFamily="34" charset="0"/>
              <a:buChar char="•"/>
              <a:defRPr kumimoji="1"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kumimoji="1"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kumimoji="1"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800" dirty="0">
                <a:latin typeface="Meiryo UI" panose="020B0604030504040204" pitchFamily="50" charset="-128"/>
                <a:ea typeface="Meiryo UI" panose="020B0604030504040204" pitchFamily="50" charset="-128"/>
              </a:rPr>
              <a:t>①登録をクリック　②必要事項を入力　③再度登録をクリック</a:t>
            </a:r>
            <a:endParaRPr lang="en-US" sz="1800" dirty="0">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277273E7-A5BE-4EF5-8A99-A09CEC2CA2EC}"/>
              </a:ext>
            </a:extLst>
          </p:cNvPr>
          <p:cNvGrpSpPr/>
          <p:nvPr/>
        </p:nvGrpSpPr>
        <p:grpSpPr>
          <a:xfrm>
            <a:off x="305850" y="160158"/>
            <a:ext cx="11625566" cy="6390935"/>
            <a:chOff x="305850" y="160158"/>
            <a:chExt cx="11625566" cy="6390935"/>
          </a:xfrm>
        </p:grpSpPr>
        <p:pic>
          <p:nvPicPr>
            <p:cNvPr id="3" name="図 2">
              <a:extLst>
                <a:ext uri="{FF2B5EF4-FFF2-40B4-BE49-F238E27FC236}">
                  <a16:creationId xmlns:a16="http://schemas.microsoft.com/office/drawing/2014/main" id="{DEE83A67-37B1-43A2-AD5E-8055FF06A491}"/>
                </a:ext>
              </a:extLst>
            </p:cNvPr>
            <p:cNvPicPr>
              <a:picLocks noChangeAspect="1"/>
            </p:cNvPicPr>
            <p:nvPr/>
          </p:nvPicPr>
          <p:blipFill>
            <a:blip r:embed="rId2"/>
            <a:stretch>
              <a:fillRect/>
            </a:stretch>
          </p:blipFill>
          <p:spPr>
            <a:xfrm>
              <a:off x="305850" y="988846"/>
              <a:ext cx="8188690" cy="3102649"/>
            </a:xfrm>
            <a:prstGeom prst="rect">
              <a:avLst/>
            </a:prstGeom>
            <a:ln>
              <a:solidFill>
                <a:schemeClr val="tx1"/>
              </a:solidFill>
            </a:ln>
          </p:spPr>
        </p:pic>
        <p:sp>
          <p:nvSpPr>
            <p:cNvPr id="7" name="四角形: 角を丸くする 6">
              <a:extLst>
                <a:ext uri="{FF2B5EF4-FFF2-40B4-BE49-F238E27FC236}">
                  <a16:creationId xmlns:a16="http://schemas.microsoft.com/office/drawing/2014/main" id="{6005BBDB-6230-47D4-BEDD-EFE1708640A9}"/>
                </a:ext>
              </a:extLst>
            </p:cNvPr>
            <p:cNvSpPr/>
            <p:nvPr/>
          </p:nvSpPr>
          <p:spPr>
            <a:xfrm>
              <a:off x="587480" y="3585509"/>
              <a:ext cx="1311966" cy="440150"/>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0" name="Subtitle 3">
              <a:extLst>
                <a:ext uri="{FF2B5EF4-FFF2-40B4-BE49-F238E27FC236}">
                  <a16:creationId xmlns:a16="http://schemas.microsoft.com/office/drawing/2014/main" id="{42493A2A-F095-4AD0-87FC-F01EED81F8D5}"/>
                </a:ext>
              </a:extLst>
            </p:cNvPr>
            <p:cNvSpPr txBox="1">
              <a:spLocks/>
            </p:cNvSpPr>
            <p:nvPr/>
          </p:nvSpPr>
          <p:spPr>
            <a:xfrm>
              <a:off x="3640710" y="160158"/>
              <a:ext cx="3754003" cy="401345"/>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900"/>
                </a:spcBef>
                <a:buFont typeface="Arial" panose="020B0604020202020204" pitchFamily="34" charset="0"/>
                <a:buChar char="•"/>
                <a:defRPr kumimoji="1"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kumimoji="1"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kumimoji="1"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sz="18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4068BED-9E1A-4782-9A8E-8FAD7BFDAD7B}"/>
                </a:ext>
              </a:extLst>
            </p:cNvPr>
            <p:cNvSpPr/>
            <p:nvPr/>
          </p:nvSpPr>
          <p:spPr>
            <a:xfrm>
              <a:off x="453203" y="3218552"/>
              <a:ext cx="399851" cy="400110"/>
            </a:xfrm>
            <a:prstGeom prst="rect">
              <a:avLst/>
            </a:prstGeom>
            <a:noFill/>
          </p:spPr>
          <p:txBody>
            <a:bodyPr wrap="square" lIns="91440" tIns="45720" rIns="91440" bIns="45720">
              <a:spAutoFit/>
            </a:bodyPr>
            <a:lstStyle/>
            <a:p>
              <a:pPr algn="ctr"/>
              <a:r>
                <a:rPr lang="ja-JP" altLang="en-US" sz="2000" b="1" cap="none" spc="0" dirty="0">
                  <a:ln w="0"/>
                  <a:solidFill>
                    <a:schemeClr val="accent1">
                      <a:lumMod val="75000"/>
                      <a:lumOff val="25000"/>
                    </a:schemeClr>
                  </a:solidFill>
                  <a:latin typeface="Meiryo UI" panose="020B0604030504040204" pitchFamily="50" charset="-128"/>
                  <a:ea typeface="Meiryo UI" panose="020B0604030504040204" pitchFamily="50" charset="-128"/>
                </a:rPr>
                <a:t>①</a:t>
              </a:r>
            </a:p>
          </p:txBody>
        </p:sp>
        <p:grpSp>
          <p:nvGrpSpPr>
            <p:cNvPr id="21" name="グループ化 20">
              <a:extLst>
                <a:ext uri="{FF2B5EF4-FFF2-40B4-BE49-F238E27FC236}">
                  <a16:creationId xmlns:a16="http://schemas.microsoft.com/office/drawing/2014/main" id="{9A695F0F-F058-40BE-B7B3-E0804406D396}"/>
                </a:ext>
              </a:extLst>
            </p:cNvPr>
            <p:cNvGrpSpPr/>
            <p:nvPr/>
          </p:nvGrpSpPr>
          <p:grpSpPr>
            <a:xfrm>
              <a:off x="5685433" y="1149074"/>
              <a:ext cx="6071073" cy="5402019"/>
              <a:chOff x="5671037" y="650826"/>
              <a:chExt cx="6071073" cy="5402019"/>
            </a:xfrm>
            <a:noFill/>
          </p:grpSpPr>
          <p:pic>
            <p:nvPicPr>
              <p:cNvPr id="18" name="図 17">
                <a:extLst>
                  <a:ext uri="{FF2B5EF4-FFF2-40B4-BE49-F238E27FC236}">
                    <a16:creationId xmlns:a16="http://schemas.microsoft.com/office/drawing/2014/main" id="{80A41BCC-D050-4550-96FC-0297023747CF}"/>
                  </a:ext>
                </a:extLst>
              </p:cNvPr>
              <p:cNvPicPr>
                <a:picLocks noChangeAspect="1"/>
              </p:cNvPicPr>
              <p:nvPr/>
            </p:nvPicPr>
            <p:blipFill>
              <a:blip r:embed="rId3"/>
              <a:stretch>
                <a:fillRect/>
              </a:stretch>
            </p:blipFill>
            <p:spPr>
              <a:xfrm>
                <a:off x="5671037" y="650826"/>
                <a:ext cx="6071073" cy="4975026"/>
              </a:xfrm>
              <a:prstGeom prst="rect">
                <a:avLst/>
              </a:prstGeom>
              <a:grpFill/>
            </p:spPr>
          </p:pic>
          <p:pic>
            <p:nvPicPr>
              <p:cNvPr id="20" name="図 19">
                <a:extLst>
                  <a:ext uri="{FF2B5EF4-FFF2-40B4-BE49-F238E27FC236}">
                    <a16:creationId xmlns:a16="http://schemas.microsoft.com/office/drawing/2014/main" id="{D17D9C20-CB57-4E11-A6FC-190974AFCF27}"/>
                  </a:ext>
                </a:extLst>
              </p:cNvPr>
              <p:cNvPicPr>
                <a:picLocks noChangeAspect="1"/>
              </p:cNvPicPr>
              <p:nvPr/>
            </p:nvPicPr>
            <p:blipFill>
              <a:blip r:embed="rId4"/>
              <a:stretch>
                <a:fillRect/>
              </a:stretch>
            </p:blipFill>
            <p:spPr>
              <a:xfrm>
                <a:off x="5739545" y="5564762"/>
                <a:ext cx="6002565" cy="488083"/>
              </a:xfrm>
              <a:prstGeom prst="rect">
                <a:avLst/>
              </a:prstGeom>
              <a:grpFill/>
            </p:spPr>
          </p:pic>
        </p:grpSp>
        <p:sp>
          <p:nvSpPr>
            <p:cNvPr id="8" name="四角形: 角を丸くする 7">
              <a:extLst>
                <a:ext uri="{FF2B5EF4-FFF2-40B4-BE49-F238E27FC236}">
                  <a16:creationId xmlns:a16="http://schemas.microsoft.com/office/drawing/2014/main" id="{96917413-50B5-40F8-A126-4EF83AD9BB13}"/>
                </a:ext>
              </a:extLst>
            </p:cNvPr>
            <p:cNvSpPr/>
            <p:nvPr/>
          </p:nvSpPr>
          <p:spPr>
            <a:xfrm>
              <a:off x="5733266" y="4218641"/>
              <a:ext cx="6071073" cy="1778101"/>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9" name="四角形: 角を丸くする 8">
              <a:extLst>
                <a:ext uri="{FF2B5EF4-FFF2-40B4-BE49-F238E27FC236}">
                  <a16:creationId xmlns:a16="http://schemas.microsoft.com/office/drawing/2014/main" id="{6793110F-3AA9-4B72-834C-25455CADFED5}"/>
                </a:ext>
              </a:extLst>
            </p:cNvPr>
            <p:cNvSpPr/>
            <p:nvPr/>
          </p:nvSpPr>
          <p:spPr>
            <a:xfrm>
              <a:off x="5763803" y="6062263"/>
              <a:ext cx="1630910" cy="488083"/>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2" name="正方形/長方形 11">
              <a:extLst>
                <a:ext uri="{FF2B5EF4-FFF2-40B4-BE49-F238E27FC236}">
                  <a16:creationId xmlns:a16="http://schemas.microsoft.com/office/drawing/2014/main" id="{F1907B09-049C-4130-A267-77F277D9C991}"/>
                </a:ext>
              </a:extLst>
            </p:cNvPr>
            <p:cNvSpPr/>
            <p:nvPr/>
          </p:nvSpPr>
          <p:spPr>
            <a:xfrm>
              <a:off x="5763803" y="3825604"/>
              <a:ext cx="332876" cy="400110"/>
            </a:xfrm>
            <a:prstGeom prst="rect">
              <a:avLst/>
            </a:prstGeom>
            <a:noFill/>
          </p:spPr>
          <p:txBody>
            <a:bodyPr wrap="square" lIns="91440" tIns="45720" rIns="91440" bIns="45720">
              <a:spAutoFit/>
            </a:bodyPr>
            <a:lstStyle/>
            <a:p>
              <a:pPr algn="ctr"/>
              <a:r>
                <a:rPr lang="ja-JP" altLang="en-US" sz="2000" b="1" cap="none" spc="0" dirty="0">
                  <a:ln w="0"/>
                  <a:solidFill>
                    <a:schemeClr val="accent1">
                      <a:lumMod val="75000"/>
                      <a:lumOff val="25000"/>
                    </a:schemeClr>
                  </a:solidFill>
                  <a:latin typeface="Meiryo UI" panose="020B0604030504040204" pitchFamily="50" charset="-128"/>
                  <a:ea typeface="Meiryo UI" panose="020B0604030504040204" pitchFamily="50" charset="-128"/>
                </a:rPr>
                <a:t>②</a:t>
              </a:r>
            </a:p>
          </p:txBody>
        </p:sp>
        <p:sp>
          <p:nvSpPr>
            <p:cNvPr id="13" name="正方形/長方形 12">
              <a:extLst>
                <a:ext uri="{FF2B5EF4-FFF2-40B4-BE49-F238E27FC236}">
                  <a16:creationId xmlns:a16="http://schemas.microsoft.com/office/drawing/2014/main" id="{03E3DB1E-6291-4AAB-8DDA-E7C1224AC133}"/>
                </a:ext>
              </a:extLst>
            </p:cNvPr>
            <p:cNvSpPr/>
            <p:nvPr/>
          </p:nvSpPr>
          <p:spPr>
            <a:xfrm>
              <a:off x="5337203" y="6062263"/>
              <a:ext cx="416738" cy="400110"/>
            </a:xfrm>
            <a:prstGeom prst="rect">
              <a:avLst/>
            </a:prstGeom>
            <a:noFill/>
          </p:spPr>
          <p:txBody>
            <a:bodyPr wrap="square" lIns="91440" tIns="45720" rIns="91440" bIns="45720">
              <a:spAutoFit/>
            </a:bodyPr>
            <a:lstStyle/>
            <a:p>
              <a:pPr algn="ctr"/>
              <a:r>
                <a:rPr lang="ja-JP" altLang="en-US" sz="2000" b="1" dirty="0">
                  <a:ln w="0"/>
                  <a:solidFill>
                    <a:schemeClr val="accent1">
                      <a:lumMod val="75000"/>
                      <a:lumOff val="25000"/>
                    </a:schemeClr>
                  </a:solidFill>
                  <a:latin typeface="Meiryo UI" panose="020B0604030504040204" pitchFamily="50" charset="-128"/>
                  <a:ea typeface="Meiryo UI" panose="020B0604030504040204" pitchFamily="50" charset="-128"/>
                </a:rPr>
                <a:t>③</a:t>
              </a:r>
              <a:endParaRPr lang="ja-JP" altLang="en-US" sz="2000" b="1" cap="none" spc="0" dirty="0">
                <a:ln w="0"/>
                <a:solidFill>
                  <a:schemeClr val="accent1">
                    <a:lumMod val="75000"/>
                    <a:lumOff val="25000"/>
                  </a:schemeClr>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720A457B-9FCD-488D-BA81-25775D55B457}"/>
                </a:ext>
              </a:extLst>
            </p:cNvPr>
            <p:cNvSpPr/>
            <p:nvPr/>
          </p:nvSpPr>
          <p:spPr>
            <a:xfrm>
              <a:off x="5685433" y="1149075"/>
              <a:ext cx="6245983" cy="540201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grpSp>
    </p:spTree>
    <p:extLst>
      <p:ext uri="{BB962C8B-B14F-4D97-AF65-F5344CB8AC3E}">
        <p14:creationId xmlns:p14="http://schemas.microsoft.com/office/powerpoint/2010/main" val="1691299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B940FAF-1A6C-47BA-8ECF-AED36EC9984D}"/>
              </a:ext>
            </a:extLst>
          </p:cNvPr>
          <p:cNvSpPr txBox="1">
            <a:spLocks/>
          </p:cNvSpPr>
          <p:nvPr/>
        </p:nvSpPr>
        <p:spPr>
          <a:xfrm>
            <a:off x="253541" y="137728"/>
            <a:ext cx="2965174" cy="401345"/>
          </a:xfrm>
          <a:prstGeom prst="rect">
            <a:avLst/>
          </a:prstGeom>
        </p:spPr>
        <p:txBody>
          <a:bodyPr vert="horz" lIns="91440" tIns="45720" rIns="91440" bIns="45720" rtlCol="0" anchor="t">
            <a:noAutofit/>
          </a:bodyPr>
          <a:lstStyle>
            <a:lvl1pPr algn="l" defTabSz="914400" rtl="0" eaLnBrk="1" latinLnBrk="0" hangingPunct="1">
              <a:lnSpc>
                <a:spcPct val="110000"/>
              </a:lnSpc>
              <a:spcBef>
                <a:spcPct val="0"/>
              </a:spcBef>
              <a:buNone/>
              <a:defRPr kumimoji="1" sz="3200" b="0" kern="1200">
                <a:solidFill>
                  <a:schemeClr val="accent1"/>
                </a:solidFill>
                <a:latin typeface="+mj-lt"/>
                <a:ea typeface="+mj-ea"/>
                <a:cs typeface="+mj-cs"/>
              </a:defRPr>
            </a:lvl1pPr>
          </a:lstStyle>
          <a:p>
            <a:r>
              <a:rPr lang="en-US" sz="1800" b="1" dirty="0">
                <a:latin typeface="Meiryo UI" panose="020B0604030504040204" pitchFamily="50" charset="-128"/>
                <a:ea typeface="Meiryo UI" panose="020B0604030504040204" pitchFamily="50" charset="-128"/>
              </a:rPr>
              <a:t>Zoom</a:t>
            </a:r>
            <a:r>
              <a:rPr lang="ja-JP" altLang="en-US" sz="1800" b="1" dirty="0">
                <a:latin typeface="Meiryo UI" panose="020B0604030504040204" pitchFamily="50" charset="-128"/>
                <a:ea typeface="Meiryo UI" panose="020B0604030504040204" pitchFamily="50" charset="-128"/>
              </a:rPr>
              <a:t>　講習会登録画面</a:t>
            </a:r>
            <a:endParaRPr lang="en-US" sz="1800" b="1" dirty="0">
              <a:latin typeface="Meiryo UI" panose="020B0604030504040204" pitchFamily="50" charset="-128"/>
              <a:ea typeface="Meiryo UI" panose="020B0604030504040204" pitchFamily="50" charset="-128"/>
            </a:endParaRPr>
          </a:p>
        </p:txBody>
      </p:sp>
      <p:sp>
        <p:nvSpPr>
          <p:cNvPr id="8" name="Subtitle 3">
            <a:extLst>
              <a:ext uri="{FF2B5EF4-FFF2-40B4-BE49-F238E27FC236}">
                <a16:creationId xmlns:a16="http://schemas.microsoft.com/office/drawing/2014/main" id="{A8902304-0FC5-4312-9AC3-A2F29B94418B}"/>
              </a:ext>
            </a:extLst>
          </p:cNvPr>
          <p:cNvSpPr txBox="1">
            <a:spLocks/>
          </p:cNvSpPr>
          <p:nvPr/>
        </p:nvSpPr>
        <p:spPr>
          <a:xfrm>
            <a:off x="3779858" y="167916"/>
            <a:ext cx="6066507" cy="401345"/>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900"/>
              </a:spcBef>
              <a:buFont typeface="Arial" panose="020B0604020202020204" pitchFamily="34" charset="0"/>
              <a:buChar char="•"/>
              <a:defRPr kumimoji="1"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kumimoji="1"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kumimoji="1"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800" dirty="0">
                <a:latin typeface="Meiryo UI" panose="020B0604030504040204" pitchFamily="50" charset="-128"/>
                <a:ea typeface="Meiryo UI" panose="020B0604030504040204" pitchFamily="50" charset="-128"/>
              </a:rPr>
              <a:t>登録確認のページが表示されます。</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登録したメールアドレス宛に登録確認メールが届きます。</a:t>
            </a:r>
            <a:endParaRPr lang="en-US" sz="1800" dirty="0">
              <a:latin typeface="Meiryo UI" panose="020B0604030504040204" pitchFamily="50" charset="-128"/>
              <a:ea typeface="Meiryo UI" panose="020B0604030504040204" pitchFamily="50" charset="-128"/>
            </a:endParaRPr>
          </a:p>
        </p:txBody>
      </p:sp>
      <p:pic>
        <p:nvPicPr>
          <p:cNvPr id="10" name="図 9">
            <a:extLst>
              <a:ext uri="{FF2B5EF4-FFF2-40B4-BE49-F238E27FC236}">
                <a16:creationId xmlns:a16="http://schemas.microsoft.com/office/drawing/2014/main" id="{ACEB1BD5-15AA-4561-822D-0B8FC1DBE7E7}"/>
              </a:ext>
            </a:extLst>
          </p:cNvPr>
          <p:cNvPicPr>
            <a:picLocks noChangeAspect="1"/>
          </p:cNvPicPr>
          <p:nvPr/>
        </p:nvPicPr>
        <p:blipFill>
          <a:blip r:embed="rId2"/>
          <a:stretch>
            <a:fillRect/>
          </a:stretch>
        </p:blipFill>
        <p:spPr>
          <a:xfrm>
            <a:off x="1814512" y="917933"/>
            <a:ext cx="8562975" cy="5553075"/>
          </a:xfrm>
          <a:prstGeom prst="rect">
            <a:avLst/>
          </a:prstGeom>
          <a:ln w="12700">
            <a:solidFill>
              <a:schemeClr val="tx1"/>
            </a:solidFill>
          </a:ln>
        </p:spPr>
      </p:pic>
    </p:spTree>
    <p:extLst>
      <p:ext uri="{BB962C8B-B14F-4D97-AF65-F5344CB8AC3E}">
        <p14:creationId xmlns:p14="http://schemas.microsoft.com/office/powerpoint/2010/main" val="3994389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184C28A4-2896-4D4D-BB95-28D32D9EB48A}"/>
              </a:ext>
            </a:extLst>
          </p:cNvPr>
          <p:cNvSpPr txBox="1">
            <a:spLocks/>
          </p:cNvSpPr>
          <p:nvPr/>
        </p:nvSpPr>
        <p:spPr bwMode="auto">
          <a:xfrm>
            <a:off x="4477484" y="157129"/>
            <a:ext cx="6786863"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ja-JP" altLang="en-US" sz="2000" dirty="0">
                <a:latin typeface="Meiryo UI" panose="020B0604030504040204" pitchFamily="50" charset="-128"/>
                <a:ea typeface="Meiryo UI" panose="020B0604030504040204" pitchFamily="50" charset="-128"/>
              </a:rPr>
              <a:t>同時</a:t>
            </a:r>
            <a:r>
              <a:rPr lang="ja-JP" altLang="en-US" sz="1800" dirty="0">
                <a:latin typeface="Meiryo UI" panose="020B0604030504040204" pitchFamily="50" charset="-128"/>
                <a:ea typeface="Meiryo UI" panose="020B0604030504040204" pitchFamily="50" charset="-128"/>
              </a:rPr>
              <a:t>にご入力いただいたメールアドレス宛に登録確認のメールが届きます。</a:t>
            </a:r>
            <a:endParaRPr lang="en-US" altLang="ja-JP" sz="1800" dirty="0">
              <a:latin typeface="Meiryo UI" panose="020B0604030504040204" pitchFamily="50" charset="-128"/>
              <a:ea typeface="Meiryo UI" panose="020B0604030504040204" pitchFamily="50" charset="-128"/>
            </a:endParaRPr>
          </a:p>
          <a:p>
            <a:pPr eaLnBrk="1" hangingPunct="1">
              <a:buFont typeface="Arial" panose="020B0604020202020204" pitchFamily="34" charset="0"/>
              <a:buNone/>
            </a:pPr>
            <a:r>
              <a:rPr lang="ja-JP" altLang="en-US" sz="1800" dirty="0">
                <a:latin typeface="Meiryo UI" panose="020B0604030504040204" pitchFamily="50" charset="-128"/>
                <a:ea typeface="Meiryo UI" panose="020B0604030504040204" pitchFamily="50" charset="-128"/>
              </a:rPr>
              <a:t>記載されているご参加の手順に従って、セッションにご参加いただけます。</a:t>
            </a:r>
            <a:endParaRPr lang="en-US" altLang="ja-JP" sz="1800" dirty="0">
              <a:latin typeface="Meiryo UI" panose="020B0604030504040204" pitchFamily="50" charset="-128"/>
              <a:ea typeface="Meiryo UI" panose="020B0604030504040204" pitchFamily="50" charset="-128"/>
            </a:endParaRPr>
          </a:p>
          <a:p>
            <a:pPr eaLnBrk="1" hangingPunct="1">
              <a:buFont typeface="Arial" panose="020B0604020202020204" pitchFamily="34" charset="0"/>
              <a:buNone/>
            </a:pPr>
            <a:endParaRPr lang="en-US" altLang="ja-JP" sz="1800" dirty="0">
              <a:latin typeface="Meiryo UI" panose="020B0604030504040204" pitchFamily="50" charset="-128"/>
              <a:ea typeface="Meiryo UI" panose="020B0604030504040204" pitchFamily="50" charset="-128"/>
            </a:endParaRPr>
          </a:p>
        </p:txBody>
      </p:sp>
      <p:sp>
        <p:nvSpPr>
          <p:cNvPr id="9" name="Title 1">
            <a:extLst>
              <a:ext uri="{FF2B5EF4-FFF2-40B4-BE49-F238E27FC236}">
                <a16:creationId xmlns:a16="http://schemas.microsoft.com/office/drawing/2014/main" id="{CC510507-30DB-4760-A4E1-7650A9D6427E}"/>
              </a:ext>
            </a:extLst>
          </p:cNvPr>
          <p:cNvSpPr txBox="1">
            <a:spLocks/>
          </p:cNvSpPr>
          <p:nvPr/>
        </p:nvSpPr>
        <p:spPr>
          <a:xfrm>
            <a:off x="253541" y="137728"/>
            <a:ext cx="3655850" cy="401345"/>
          </a:xfrm>
          <a:prstGeom prst="rect">
            <a:avLst/>
          </a:prstGeom>
        </p:spPr>
        <p:txBody>
          <a:bodyPr vert="horz" lIns="91440" tIns="45720" rIns="91440" bIns="45720" rtlCol="0" anchor="t">
            <a:noAutofit/>
          </a:bodyPr>
          <a:lstStyle>
            <a:lvl1pPr algn="l" defTabSz="914400" rtl="0" eaLnBrk="1" latinLnBrk="0" hangingPunct="1">
              <a:lnSpc>
                <a:spcPct val="110000"/>
              </a:lnSpc>
              <a:spcBef>
                <a:spcPct val="0"/>
              </a:spcBef>
              <a:buNone/>
              <a:defRPr kumimoji="1" sz="3200" b="0" kern="1200">
                <a:solidFill>
                  <a:schemeClr val="accent1"/>
                </a:solidFill>
                <a:latin typeface="+mj-lt"/>
                <a:ea typeface="+mj-ea"/>
                <a:cs typeface="+mj-cs"/>
              </a:defRPr>
            </a:lvl1pPr>
          </a:lstStyle>
          <a:p>
            <a:r>
              <a:rPr lang="en-US" sz="1800" b="1" dirty="0">
                <a:latin typeface="Meiryo UI" panose="020B0604030504040204" pitchFamily="50" charset="-128"/>
                <a:ea typeface="Meiryo UI" panose="020B0604030504040204" pitchFamily="50" charset="-128"/>
              </a:rPr>
              <a:t>Zoom</a:t>
            </a:r>
            <a:r>
              <a:rPr lang="ja-JP" altLang="en-US" sz="1800" b="1" dirty="0">
                <a:latin typeface="Meiryo UI" panose="020B0604030504040204" pitchFamily="50" charset="-128"/>
                <a:ea typeface="Meiryo UI" panose="020B0604030504040204" pitchFamily="50" charset="-128"/>
              </a:rPr>
              <a:t>　講習会登録確認メール</a:t>
            </a:r>
            <a:endParaRPr lang="en-US" sz="1800" b="1" dirty="0">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DF2316B3-7CCA-4E69-BEEC-5BE8B30DADE1}"/>
              </a:ext>
            </a:extLst>
          </p:cNvPr>
          <p:cNvGrpSpPr/>
          <p:nvPr/>
        </p:nvGrpSpPr>
        <p:grpSpPr>
          <a:xfrm>
            <a:off x="1414348" y="1322617"/>
            <a:ext cx="9363303" cy="5149817"/>
            <a:chOff x="1414348" y="1322617"/>
            <a:chExt cx="9363303" cy="5149817"/>
          </a:xfrm>
        </p:grpSpPr>
        <p:pic>
          <p:nvPicPr>
            <p:cNvPr id="5" name="図 4">
              <a:extLst>
                <a:ext uri="{FF2B5EF4-FFF2-40B4-BE49-F238E27FC236}">
                  <a16:creationId xmlns:a16="http://schemas.microsoft.com/office/drawing/2014/main" id="{EDFD1CA2-9D85-4857-9BAC-C3ABAAD5E915}"/>
                </a:ext>
              </a:extLst>
            </p:cNvPr>
            <p:cNvPicPr>
              <a:picLocks noChangeAspect="1"/>
            </p:cNvPicPr>
            <p:nvPr/>
          </p:nvPicPr>
          <p:blipFill>
            <a:blip r:embed="rId2"/>
            <a:stretch>
              <a:fillRect/>
            </a:stretch>
          </p:blipFill>
          <p:spPr>
            <a:xfrm>
              <a:off x="1414348" y="1322617"/>
              <a:ext cx="9363303" cy="5149817"/>
            </a:xfrm>
            <a:prstGeom prst="rect">
              <a:avLst/>
            </a:prstGeom>
            <a:ln w="15875">
              <a:solidFill>
                <a:schemeClr val="tx1"/>
              </a:solidFill>
            </a:ln>
          </p:spPr>
        </p:pic>
        <p:sp>
          <p:nvSpPr>
            <p:cNvPr id="10" name="四角形: 角を丸くする 9">
              <a:extLst>
                <a:ext uri="{FF2B5EF4-FFF2-40B4-BE49-F238E27FC236}">
                  <a16:creationId xmlns:a16="http://schemas.microsoft.com/office/drawing/2014/main" id="{3D7B096F-1B75-4E21-990C-2266082E9473}"/>
                </a:ext>
              </a:extLst>
            </p:cNvPr>
            <p:cNvSpPr/>
            <p:nvPr/>
          </p:nvSpPr>
          <p:spPr>
            <a:xfrm>
              <a:off x="1704416" y="6019106"/>
              <a:ext cx="2147438" cy="446836"/>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1" name="四角形: 角を丸くする 10">
              <a:extLst>
                <a:ext uri="{FF2B5EF4-FFF2-40B4-BE49-F238E27FC236}">
                  <a16:creationId xmlns:a16="http://schemas.microsoft.com/office/drawing/2014/main" id="{20C29209-6630-4E86-9EF9-216E84168840}"/>
                </a:ext>
              </a:extLst>
            </p:cNvPr>
            <p:cNvSpPr/>
            <p:nvPr/>
          </p:nvSpPr>
          <p:spPr>
            <a:xfrm>
              <a:off x="1628603" y="4778401"/>
              <a:ext cx="2299064" cy="236620"/>
            </a:xfrm>
            <a:prstGeom prst="round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12" name="Subtitle 3">
              <a:extLst>
                <a:ext uri="{FF2B5EF4-FFF2-40B4-BE49-F238E27FC236}">
                  <a16:creationId xmlns:a16="http://schemas.microsoft.com/office/drawing/2014/main" id="{76F4D3FD-DD54-4A38-818A-C309594641A0}"/>
                </a:ext>
              </a:extLst>
            </p:cNvPr>
            <p:cNvSpPr txBox="1">
              <a:spLocks/>
            </p:cNvSpPr>
            <p:nvPr/>
          </p:nvSpPr>
          <p:spPr>
            <a:xfrm>
              <a:off x="3434000" y="5003162"/>
              <a:ext cx="4714786" cy="376735"/>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900"/>
                </a:spcBef>
                <a:buFont typeface="Arial" panose="020B0604020202020204" pitchFamily="34" charset="0"/>
                <a:buChar char="•"/>
                <a:defRPr kumimoji="1" sz="2800" kern="1200">
                  <a:solidFill>
                    <a:schemeClr val="tx2"/>
                  </a:solidFill>
                  <a:latin typeface="+mn-lt"/>
                  <a:ea typeface="+mn-ea"/>
                  <a:cs typeface="+mn-cs"/>
                </a:defRPr>
              </a:lvl1pPr>
              <a:lvl2pPr marL="685800" indent="-228600" algn="l" defTabSz="914400" rtl="0" eaLnBrk="1" latinLnBrk="0" hangingPunct="1">
                <a:lnSpc>
                  <a:spcPct val="110000"/>
                </a:lnSpc>
                <a:spcBef>
                  <a:spcPts val="900"/>
                </a:spcBef>
                <a:buFont typeface="Arial" panose="020B0604020202020204" pitchFamily="34" charset="0"/>
                <a:buChar char="−"/>
                <a:defRPr kumimoji="1" sz="2400" kern="1200">
                  <a:solidFill>
                    <a:schemeClr val="tx2"/>
                  </a:solidFill>
                  <a:latin typeface="+mn-lt"/>
                  <a:ea typeface="+mn-ea"/>
                  <a:cs typeface="+mn-cs"/>
                </a:defRPr>
              </a:lvl2pPr>
              <a:lvl3pPr marL="1143000" indent="-228600" algn="l" defTabSz="914400" rtl="0" eaLnBrk="1" latinLnBrk="0" hangingPunct="1">
                <a:lnSpc>
                  <a:spcPct val="110000"/>
                </a:lnSpc>
                <a:spcBef>
                  <a:spcPts val="900"/>
                </a:spcBef>
                <a:buFont typeface="Arial" panose="020B0604020202020204" pitchFamily="34" charset="0"/>
                <a:buChar char="•"/>
                <a:defRPr kumimoji="1" sz="2000" kern="1200">
                  <a:solidFill>
                    <a:schemeClr val="tx2"/>
                  </a:solidFill>
                  <a:latin typeface="+mn-lt"/>
                  <a:ea typeface="+mn-ea"/>
                  <a:cs typeface="+mn-cs"/>
                </a:defRPr>
              </a:lvl3pPr>
              <a:lvl4pPr marL="16002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4pPr>
              <a:lvl5pPr marL="2057400" indent="-228600" algn="l" defTabSz="914400" rtl="0" eaLnBrk="1" latinLnBrk="0" hangingPunct="1">
                <a:lnSpc>
                  <a:spcPct val="110000"/>
                </a:lnSpc>
                <a:spcBef>
                  <a:spcPts val="900"/>
                </a:spcBef>
                <a:buFont typeface="Arial" panose="020B0604020202020204" pitchFamily="34" charset="0"/>
                <a:buChar char="•"/>
                <a:defRPr kumimoji="1"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solidFill>
                    <a:schemeClr val="tx1"/>
                  </a:solidFill>
                  <a:latin typeface="Meiryo UI" panose="020B0604030504040204" pitchFamily="50" charset="-128"/>
                  <a:ea typeface="Meiryo UI" panose="020B0604030504040204" pitchFamily="50" charset="-128"/>
                </a:rPr>
                <a:t>講習会登録のキャンセルする場合はこちらをクリックしてください</a:t>
              </a:r>
              <a:endParaRPr lang="en-US" sz="14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A2F58F39-D3F0-4917-800C-7EC5BAEC0730}"/>
                </a:ext>
              </a:extLst>
            </p:cNvPr>
            <p:cNvSpPr/>
            <p:nvPr/>
          </p:nvSpPr>
          <p:spPr>
            <a:xfrm>
              <a:off x="3591847" y="4426555"/>
              <a:ext cx="454825" cy="2692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grpSp>
    </p:spTree>
    <p:extLst>
      <p:ext uri="{BB962C8B-B14F-4D97-AF65-F5344CB8AC3E}">
        <p14:creationId xmlns:p14="http://schemas.microsoft.com/office/powerpoint/2010/main" val="4202990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AE4EA2A-9EFC-4288-8A93-0C7B5194C56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520" t="61638" r="5767" b="4569"/>
          <a:stretch/>
        </p:blipFill>
        <p:spPr>
          <a:xfrm>
            <a:off x="320040" y="4139381"/>
            <a:ext cx="11551920" cy="2394842"/>
          </a:xfrm>
          <a:prstGeom prst="rect">
            <a:avLst/>
          </a:prstGeom>
        </p:spPr>
      </p:pic>
      <p:sp>
        <p:nvSpPr>
          <p:cNvPr id="2" name="Subtitle 1">
            <a:extLst>
              <a:ext uri="{FF2B5EF4-FFF2-40B4-BE49-F238E27FC236}">
                <a16:creationId xmlns:a16="http://schemas.microsoft.com/office/drawing/2014/main" id="{79969B14-1EFE-8B4D-BE8B-4729044EF3DD}"/>
              </a:ext>
            </a:extLst>
          </p:cNvPr>
          <p:cNvSpPr>
            <a:spLocks noGrp="1"/>
          </p:cNvSpPr>
          <p:nvPr>
            <p:ph type="subTitle" idx="1"/>
          </p:nvPr>
        </p:nvSpPr>
        <p:spPr>
          <a:xfrm>
            <a:off x="1524000" y="3069960"/>
            <a:ext cx="9144000" cy="1655762"/>
          </a:xfrm>
        </p:spPr>
        <p:txBody>
          <a:bodyPr/>
          <a:lstStyle/>
          <a:p>
            <a:r>
              <a:rPr lang="ja-JP" altLang="en-US" sz="2800" dirty="0">
                <a:latin typeface="Meiryo UI" panose="020B0604030504040204" pitchFamily="50" charset="-128"/>
                <a:ea typeface="Meiryo UI" panose="020B0604030504040204" pitchFamily="50" charset="-128"/>
              </a:rPr>
              <a:t>ご参加お待ちしております</a:t>
            </a:r>
            <a:endParaRPr lang="en-US" sz="2800" dirty="0">
              <a:latin typeface="Meiryo UI" panose="020B0604030504040204" pitchFamily="50" charset="-128"/>
              <a:ea typeface="Meiryo UI" panose="020B0604030504040204" pitchFamily="50" charset="-128"/>
            </a:endParaRPr>
          </a:p>
        </p:txBody>
      </p:sp>
      <p:pic>
        <p:nvPicPr>
          <p:cNvPr id="9" name="Picture 8">
            <a:extLst>
              <a:ext uri="{FF2B5EF4-FFF2-40B4-BE49-F238E27FC236}">
                <a16:creationId xmlns:a16="http://schemas.microsoft.com/office/drawing/2014/main" id="{D6D05DCD-C84A-4CC0-8742-8F5B3BEAC74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990536" y="985817"/>
            <a:ext cx="4210930" cy="894230"/>
          </a:xfrm>
          <a:prstGeom prst="rect">
            <a:avLst/>
          </a:prstGeom>
        </p:spPr>
      </p:pic>
      <p:sp>
        <p:nvSpPr>
          <p:cNvPr id="8" name="テキスト ボックス 7">
            <a:extLst>
              <a:ext uri="{FF2B5EF4-FFF2-40B4-BE49-F238E27FC236}">
                <a16:creationId xmlns:a16="http://schemas.microsoft.com/office/drawing/2014/main" id="{F6008E52-C3B1-4F3C-995B-CC56740B7032}"/>
              </a:ext>
            </a:extLst>
          </p:cNvPr>
          <p:cNvSpPr txBox="1"/>
          <p:nvPr/>
        </p:nvSpPr>
        <p:spPr>
          <a:xfrm>
            <a:off x="7959255" y="5872183"/>
            <a:ext cx="3912705" cy="338554"/>
          </a:xfrm>
          <a:prstGeom prst="rect">
            <a:avLst/>
          </a:prstGeom>
          <a:noFill/>
        </p:spPr>
        <p:txBody>
          <a:bodyPr wrap="square">
            <a:spAutoFit/>
          </a:bodyPr>
          <a:lstStyle/>
          <a:p>
            <a:pPr algn="r"/>
            <a:r>
              <a:rPr lang="en-US" altLang="ja-JP" sz="1600" dirty="0">
                <a:solidFill>
                  <a:schemeClr val="bg1"/>
                </a:solidFill>
                <a:latin typeface="Meiryo UI" panose="020B0604030504040204" pitchFamily="50" charset="-128"/>
                <a:ea typeface="Meiryo UI" panose="020B0604030504040204" pitchFamily="50" charset="-128"/>
              </a:rPr>
              <a:t>EBSCO Information Services Japan</a:t>
            </a:r>
            <a:r>
              <a:rPr lang="ja-JP" altLang="en-US" sz="1600" dirty="0">
                <a:solidFill>
                  <a:schemeClr val="bg1"/>
                </a:solidFill>
                <a:latin typeface="Meiryo UI" panose="020B0604030504040204" pitchFamily="50" charset="-128"/>
                <a:ea typeface="Meiryo UI" panose="020B0604030504040204" pitchFamily="50" charset="-128"/>
              </a:rPr>
              <a:t>㈱</a:t>
            </a:r>
            <a:endParaRPr lang="en-US" altLang="ja-JP" sz="16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96218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3_EBSCO General - Body">
  <a:themeElements>
    <a:clrScheme name="Custom 3">
      <a:dk1>
        <a:srgbClr val="000000"/>
      </a:dk1>
      <a:lt1>
        <a:srgbClr val="FFFFFF"/>
      </a:lt1>
      <a:dk2>
        <a:srgbClr val="454545"/>
      </a:dk2>
      <a:lt2>
        <a:srgbClr val="E7E6E6"/>
      </a:lt2>
      <a:accent1>
        <a:srgbClr val="002F56"/>
      </a:accent1>
      <a:accent2>
        <a:srgbClr val="3E75CF"/>
      </a:accent2>
      <a:accent3>
        <a:srgbClr val="007693"/>
      </a:accent3>
      <a:accent4>
        <a:srgbClr val="B31782"/>
      </a:accent4>
      <a:accent5>
        <a:srgbClr val="F78B1E"/>
      </a:accent5>
      <a:accent6>
        <a:srgbClr val="8A8A8A"/>
      </a:accent6>
      <a:hlink>
        <a:srgbClr val="0563C1"/>
      </a:hlink>
      <a:folHlink>
        <a:srgbClr val="954F72"/>
      </a:folHlink>
    </a:clrScheme>
    <a:fontScheme name="EBSCO General">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sz="14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bg1">
              <a:lumMod val="50000"/>
            </a:schemeClr>
          </a:solidFill>
          <a:round/>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EBSCO-General-PowerPoint-Template.pptx  -  Read-Only" id="{DAF91200-1047-4699-9A24-94D6DA4CCB58}" vid="{43602533-4A89-47A1-96FA-52D07914A688}"/>
    </a:ext>
  </a:extLst>
</a:theme>
</file>

<file path=ppt/theme/theme2.xml><?xml version="1.0" encoding="utf-8"?>
<a:theme xmlns:a="http://schemas.openxmlformats.org/drawingml/2006/main" name="1_EBSCO General - Body">
  <a:themeElements>
    <a:clrScheme name="Custom 3">
      <a:dk1>
        <a:srgbClr val="000000"/>
      </a:dk1>
      <a:lt1>
        <a:srgbClr val="FFFFFF"/>
      </a:lt1>
      <a:dk2>
        <a:srgbClr val="454545"/>
      </a:dk2>
      <a:lt2>
        <a:srgbClr val="E7E6E6"/>
      </a:lt2>
      <a:accent1>
        <a:srgbClr val="002F56"/>
      </a:accent1>
      <a:accent2>
        <a:srgbClr val="3E75CF"/>
      </a:accent2>
      <a:accent3>
        <a:srgbClr val="007693"/>
      </a:accent3>
      <a:accent4>
        <a:srgbClr val="B31782"/>
      </a:accent4>
      <a:accent5>
        <a:srgbClr val="F78B1E"/>
      </a:accent5>
      <a:accent6>
        <a:srgbClr val="8A8A8A"/>
      </a:accent6>
      <a:hlink>
        <a:srgbClr val="0563C1"/>
      </a:hlink>
      <a:folHlink>
        <a:srgbClr val="954F72"/>
      </a:folHlink>
    </a:clrScheme>
    <a:fontScheme name="EBSCO General">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sz="14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bg1">
              <a:lumMod val="50000"/>
            </a:schemeClr>
          </a:solidFill>
          <a:round/>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EBSCO-General-PowerPoint-Template.pptx  -  Read-Only" id="{DAF91200-1047-4699-9A24-94D6DA4CCB58}" vid="{2C6B9D56-D5B0-4853-A1D6-C0402DDF968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e74__x6708_ xmlns="6e99ec8c-885f-4032-a1ff-efb13c858ba6" xsi:nil="true"/>
    <_x9867__x5ba2_ xmlns="6e99ec8c-885f-4032-a1ff-efb13c858ba6" xsi:nil="true"/>
    <t0lb xmlns="6e99ec8c-885f-4032-a1ff-efb13c858ba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B7E01D3D66EC5489D5E1169D23A281E" ma:contentTypeVersion="17" ma:contentTypeDescription="Create a new document." ma:contentTypeScope="" ma:versionID="f727c8fc60f7d0154dc017ab3a09afb0">
  <xsd:schema xmlns:xsd="http://www.w3.org/2001/XMLSchema" xmlns:xs="http://www.w3.org/2001/XMLSchema" xmlns:p="http://schemas.microsoft.com/office/2006/metadata/properties" xmlns:ns2="6e99ec8c-885f-4032-a1ff-efb13c858ba6" xmlns:ns3="436028cd-60be-4b18-a01d-1207ecbc51d4" targetNamespace="http://schemas.microsoft.com/office/2006/metadata/properties" ma:root="true" ma:fieldsID="23e4a3201f82f144144c5dca4eb35046" ns2:_="" ns3:_="">
    <xsd:import namespace="6e99ec8c-885f-4032-a1ff-efb13c858ba6"/>
    <xsd:import namespace="436028cd-60be-4b18-a01d-1207ecbc51d4"/>
    <xsd:element name="properties">
      <xsd:complexType>
        <xsd:sequence>
          <xsd:element name="documentManagement">
            <xsd:complexType>
              <xsd:all>
                <xsd:element ref="ns2:_x9867__x5ba2_" minOccurs="0"/>
                <xsd:element ref="ns2:t0lb" minOccurs="0"/>
                <xsd:element ref="ns2:_x5e74__x6708_" minOccurs="0"/>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99ec8c-885f-4032-a1ff-efb13c858ba6" elementFormDefault="qualified">
    <xsd:import namespace="http://schemas.microsoft.com/office/2006/documentManagement/types"/>
    <xsd:import namespace="http://schemas.microsoft.com/office/infopath/2007/PartnerControls"/>
    <xsd:element name="_x9867__x5ba2_" ma:index="2" nillable="true" ma:displayName="顧客" ma:format="Dropdown" ma:internalName="_x9867__x5ba2_" ma:readOnly="false">
      <xsd:simpleType>
        <xsd:restriction base="dms:Text">
          <xsd:maxLength value="255"/>
        </xsd:restriction>
      </xsd:simpleType>
    </xsd:element>
    <xsd:element name="t0lb" ma:index="3" nillable="true" ma:displayName="テキスト" ma:internalName="t0lb" ma:readOnly="false">
      <xsd:simpleType>
        <xsd:restriction base="dms:Text"/>
      </xsd:simpleType>
    </xsd:element>
    <xsd:element name="_x5e74__x6708_" ma:index="4" nillable="true" ma:displayName="追加日" ma:format="DateOnly" ma:internalName="_x5e74__x6708_" ma:readOnly="false">
      <xsd:simpleType>
        <xsd:restriction base="dms:DateTime"/>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hidden="true" ma:internalName="MediaServiceAutoTags" ma:readOnly="true">
      <xsd:simpleType>
        <xsd:restriction base="dms:Text"/>
      </xsd:simpleType>
    </xsd:element>
    <xsd:element name="MediaServiceOCR" ma:index="11" nillable="true" ma:displayName="Extracted Text" ma:hidden="true" ma:internalName="MediaServiceOCR" ma:readOnly="true">
      <xsd:simpleType>
        <xsd:restriction base="dms:Note"/>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hidden="true" ma:internalName="MediaServiceKeyPoints" ma:readOnly="true">
      <xsd:simpleType>
        <xsd:restriction base="dms:Note"/>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6028cd-60be-4b18-a01d-1207ecbc51d4" elementFormDefault="qualified">
    <xsd:import namespace="http://schemas.microsoft.com/office/2006/documentManagement/types"/>
    <xsd:import namespace="http://schemas.microsoft.com/office/infopath/2007/PartnerControls"/>
    <xsd:element name="SharedWithUsers" ma:index="17"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hidden="true" ma:internalName="SharedWithDetail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108568-ED92-47D8-A5AD-25A7CFDB5C00}">
  <ds:schemaRefs>
    <ds:schemaRef ds:uri="http://schemas.microsoft.com/office/2006/metadata/properties"/>
    <ds:schemaRef ds:uri="http://schemas.microsoft.com/office/infopath/2007/PartnerControls"/>
    <ds:schemaRef ds:uri="6e99ec8c-885f-4032-a1ff-efb13c858ba6"/>
  </ds:schemaRefs>
</ds:datastoreItem>
</file>

<file path=customXml/itemProps2.xml><?xml version="1.0" encoding="utf-8"?>
<ds:datastoreItem xmlns:ds="http://schemas.openxmlformats.org/officeDocument/2006/customXml" ds:itemID="{20832CED-D431-43E8-8DCD-D11FE92522F0}">
  <ds:schemaRefs>
    <ds:schemaRef ds:uri="http://schemas.microsoft.com/sharepoint/v3/contenttype/forms"/>
  </ds:schemaRefs>
</ds:datastoreItem>
</file>

<file path=customXml/itemProps3.xml><?xml version="1.0" encoding="utf-8"?>
<ds:datastoreItem xmlns:ds="http://schemas.openxmlformats.org/officeDocument/2006/customXml" ds:itemID="{3EBEDD6D-9949-429F-A2E5-99A7C00B08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99ec8c-885f-4032-a1ff-efb13c858ba6"/>
    <ds:schemaRef ds:uri="436028cd-60be-4b18-a01d-1207ecbc51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314</TotalTime>
  <Words>266</Words>
  <Application>Microsoft Office PowerPoint</Application>
  <PresentationFormat>Widescreen</PresentationFormat>
  <Paragraphs>36</Paragraphs>
  <Slides>8</Slides>
  <Notes>0</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3_EBSCO General - Body</vt:lpstr>
      <vt:lpstr>1_EBSCO General - Body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Chika Yamakami</dc:creator>
  <cp:lastModifiedBy>Chie Hara</cp:lastModifiedBy>
  <cp:revision>16</cp:revision>
  <dcterms:created xsi:type="dcterms:W3CDTF">2021-05-06T00:36:43Z</dcterms:created>
  <dcterms:modified xsi:type="dcterms:W3CDTF">2022-03-10T06:10:55Z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0x0101009B7E01D3D66EC5489D5E1169D23A281E</vt:lpwstr>
  </property>
</Properties>
</file>